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74" r:id="rId3"/>
    <p:sldId id="275" r:id="rId4"/>
    <p:sldId id="276" r:id="rId5"/>
    <p:sldId id="278" r:id="rId6"/>
    <p:sldId id="279" r:id="rId7"/>
    <p:sldId id="280" r:id="rId8"/>
    <p:sldId id="258" r:id="rId9"/>
    <p:sldId id="281" r:id="rId10"/>
    <p:sldId id="277" r:id="rId11"/>
    <p:sldId id="286" r:id="rId12"/>
    <p:sldId id="271" r:id="rId13"/>
    <p:sldId id="287" r:id="rId14"/>
    <p:sldId id="272" r:id="rId15"/>
    <p:sldId id="288" r:id="rId16"/>
    <p:sldId id="310" r:id="rId17"/>
    <p:sldId id="282" r:id="rId18"/>
    <p:sldId id="283" r:id="rId19"/>
    <p:sldId id="284" r:id="rId20"/>
    <p:sldId id="311" r:id="rId21"/>
    <p:sldId id="285" r:id="rId22"/>
    <p:sldId id="312" r:id="rId23"/>
    <p:sldId id="265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500">
          <p15:clr>
            <a:srgbClr val="A4A3A4"/>
          </p15:clr>
        </p15:guide>
        <p15:guide id="3" pos="49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72B0"/>
    <a:srgbClr val="C44E52"/>
    <a:srgbClr val="55A868"/>
    <a:srgbClr val="DD8452"/>
    <a:srgbClr val="00569B"/>
    <a:srgbClr val="000000"/>
    <a:srgbClr val="01548C"/>
    <a:srgbClr val="8FD2F0"/>
    <a:srgbClr val="F7F1E4"/>
    <a:srgbClr val="B8D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4E427A-3D55-4303-BF80-6455036E1DE7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5455" autoAdjust="0"/>
  </p:normalViewPr>
  <p:slideViewPr>
    <p:cSldViewPr snapToGrid="0" showGuides="1">
      <p:cViewPr varScale="1">
        <p:scale>
          <a:sx n="91" d="100"/>
          <a:sy n="91" d="100"/>
        </p:scale>
        <p:origin x="534" y="90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6/30/2022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/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/>
          <p:cNvSpPr>
            <a:spLocks noGrp="1"/>
          </p:cNvSpPr>
          <p:nvPr>
            <p:ph type="body" sz="quarter" idx="18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/>
          <p:cNvSpPr>
            <a:spLocks noGrp="1"/>
          </p:cNvSpPr>
          <p:nvPr>
            <p:ph type="body" sz="quarter" idx="19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/>
          <p:cNvSpPr>
            <a:spLocks noGrp="1"/>
          </p:cNvSpPr>
          <p:nvPr>
            <p:ph type="body" sz="quarter" idx="23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/>
          <p:cNvSpPr>
            <a:spLocks noGrp="1"/>
          </p:cNvSpPr>
          <p:nvPr>
            <p:ph type="body" sz="quarter" idx="24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/>
          <p:cNvSpPr>
            <a:spLocks noGrp="1"/>
          </p:cNvSpPr>
          <p:nvPr>
            <p:ph type="body" sz="quarter" idx="25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/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/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/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79705" indent="-179705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79705" indent="-179705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20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79705" indent="-179705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2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79705" indent="-179705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/>
          <p:cNvSpPr>
            <a:spLocks noGrp="1"/>
          </p:cNvSpPr>
          <p:nvPr>
            <p:ph type="chart" sz="quarter" idx="32" hasCustomPrompt="1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/>
          <p:cNvSpPr>
            <a:spLocks noGrp="1"/>
          </p:cNvSpPr>
          <p:nvPr>
            <p:ph type="tbl" sz="quarter" idx="17" hasCustomPrompt="1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/>
          <p:cNvSpPr>
            <a:spLocks noGrp="1"/>
          </p:cNvSpPr>
          <p:nvPr>
            <p:ph type="media" sz="quarter" idx="17" hasCustomPrompt="1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file:///C:\Users\DK\Documents\Presentation%20Folder\final%20API%20Preview.mp4" TargetMode="External"/><Relationship Id="rId1" Type="http://schemas.microsoft.com/office/2007/relationships/media" Target="file:///C:\Users\DK\Documents\Presentation%20Folder\final%20API%20Preview.mp4" TargetMode="Externa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1"/>
          </p:nvPr>
        </p:nvSpPr>
        <p:spPr>
          <a:xfrm>
            <a:off x="4089517" y="5876176"/>
            <a:ext cx="4367531" cy="324417"/>
          </a:xfrm>
        </p:spPr>
        <p:txBody>
          <a:bodyPr/>
          <a:lstStyle/>
          <a:p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30 JUNE 2022</a:t>
            </a:r>
            <a:endParaRPr lang="ru-RU" sz="3600" dirty="0">
              <a:cs typeface="Poppins" panose="00000500000000000000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9208" y="1059266"/>
            <a:ext cx="11299371" cy="2384162"/>
          </a:xfrm>
        </p:spPr>
        <p:txBody>
          <a:bodyPr/>
          <a:lstStyle/>
          <a:p>
            <a:r>
              <a:rPr lang="en-US" sz="6000" b="1" dirty="0">
                <a:ea typeface="+mn-ea"/>
                <a:cs typeface="Poppins"/>
              </a:rPr>
              <a:t>CLIMATE CHANGE BELIEF  ANALYSIS USING MACHINE LEARNING MODEL   </a:t>
            </a:r>
            <a:endParaRPr lang="ru-RU" sz="6000" b="1" dirty="0">
              <a:ea typeface="+mn-ea"/>
              <a:cs typeface="Poppin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50857" y="4720038"/>
            <a:ext cx="10090287" cy="987080"/>
          </a:xfrm>
        </p:spPr>
        <p:txBody>
          <a:bodyPr/>
          <a:lstStyle/>
          <a:p>
            <a:r>
              <a:rPr lang="en-US" sz="4000" b="1" dirty="0">
                <a:latin typeface="Poppins"/>
                <a:cs typeface="Poppins"/>
              </a:rPr>
              <a:t>Presented by </a:t>
            </a:r>
            <a:r>
              <a:rPr lang="en-US" sz="4000" b="1" dirty="0" err="1">
                <a:latin typeface="Poppins"/>
                <a:cs typeface="Poppins"/>
              </a:rPr>
              <a:t>Royalux</a:t>
            </a:r>
            <a:endParaRPr lang="ru-RU" sz="4000" b="1" dirty="0">
              <a:cs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1440672" y="598435"/>
            <a:ext cx="9390646" cy="9722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EXPLANATORY DATA ANALYSIS… 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5934460" y="1351748"/>
            <a:ext cx="6593632" cy="5328566"/>
            <a:chOff x="5749634" y="1735270"/>
            <a:chExt cx="6593632" cy="4974227"/>
          </a:xfrm>
        </p:grpSpPr>
        <p:sp>
          <p:nvSpPr>
            <p:cNvPr id="52" name="Rectangle 51"/>
            <p:cNvSpPr/>
            <p:nvPr/>
          </p:nvSpPr>
          <p:spPr>
            <a:xfrm>
              <a:off x="5749634" y="2184150"/>
              <a:ext cx="6087803" cy="4355255"/>
            </a:xfrm>
            <a:prstGeom prst="rect">
              <a:avLst/>
            </a:prstGeom>
            <a:solidFill>
              <a:schemeClr val="bg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 dirty="0"/>
            </a:p>
          </p:txBody>
        </p:sp>
        <p:graphicFrame>
          <p:nvGraphicFramePr>
            <p:cNvPr id="51" name="Object 50"/>
            <p:cNvGraphicFramePr>
              <a:graphicFrameLocks noChangeAspect="1"/>
            </p:cNvGraphicFramePr>
            <p:nvPr/>
          </p:nvGraphicFramePr>
          <p:xfrm>
            <a:off x="5842557" y="1735270"/>
            <a:ext cx="6500709" cy="4974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" name="Graph" r:id="rId3" imgW="3921760" imgH="2994025" progId="Origin95.Graph">
                    <p:embed/>
                  </p:oleObj>
                </mc:Choice>
                <mc:Fallback>
                  <p:oleObj name="Graph" r:id="rId3" imgW="3921760" imgH="2994025" progId="Origin95.Graph">
                    <p:embed/>
                    <p:pic>
                      <p:nvPicPr>
                        <p:cNvPr id="0" name="Picture 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842557" y="1735270"/>
                          <a:ext cx="6500709" cy="49742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5" name="Rectangle 74"/>
          <p:cNvSpPr/>
          <p:nvPr/>
        </p:nvSpPr>
        <p:spPr>
          <a:xfrm>
            <a:off x="9125339" y="2085037"/>
            <a:ext cx="2249937" cy="452436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r>
              <a:rPr lang="en-US" sz="2800" b="1" i="0" dirty="0">
                <a:solidFill>
                  <a:srgbClr val="202124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#</a:t>
            </a:r>
            <a:r>
              <a:rPr lang="en-US" sz="2800" b="1" dirty="0">
                <a:latin typeface="Poppins" panose="00000500000000000000" pitchFamily="2" charset="0"/>
                <a:cs typeface="Poppins" panose="00000500000000000000" pitchFamily="2" charset="0"/>
              </a:rPr>
              <a:t>hashtags</a:t>
            </a:r>
          </a:p>
        </p:txBody>
      </p:sp>
      <p:sp>
        <p:nvSpPr>
          <p:cNvPr id="80" name="Rectangle 79"/>
          <p:cNvSpPr/>
          <p:nvPr/>
        </p:nvSpPr>
        <p:spPr>
          <a:xfrm>
            <a:off x="263067" y="1832604"/>
            <a:ext cx="5602711" cy="4616834"/>
          </a:xfrm>
          <a:prstGeom prst="rect">
            <a:avLst/>
          </a:prstGeom>
          <a:solidFill>
            <a:schemeClr val="bg1"/>
          </a:solidFill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224155" y="1420238"/>
            <a:ext cx="6500708" cy="5260076"/>
            <a:chOff x="224155" y="1420238"/>
            <a:chExt cx="6500708" cy="5260076"/>
          </a:xfrm>
        </p:grpSpPr>
        <p:graphicFrame>
          <p:nvGraphicFramePr>
            <p:cNvPr id="76" name="Object 75"/>
            <p:cNvGraphicFramePr>
              <a:graphicFrameLocks noChangeAspect="1"/>
            </p:cNvGraphicFramePr>
            <p:nvPr/>
          </p:nvGraphicFramePr>
          <p:xfrm>
            <a:off x="224155" y="1420238"/>
            <a:ext cx="6500708" cy="52600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" name="Graph" r:id="rId5" imgW="3921760" imgH="2994025" progId="Origin95.Graph">
                    <p:embed/>
                  </p:oleObj>
                </mc:Choice>
                <mc:Fallback>
                  <p:oleObj name="Graph" r:id="rId5" imgW="3921760" imgH="2994025" progId="Origin95.Graph">
                    <p:embed/>
                    <p:pic>
                      <p:nvPicPr>
                        <p:cNvPr id="0" name="Picture 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24155" y="1420238"/>
                          <a:ext cx="6500708" cy="52600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Rectangle 81"/>
            <p:cNvSpPr/>
            <p:nvPr/>
          </p:nvSpPr>
          <p:spPr>
            <a:xfrm>
              <a:off x="3774102" y="2129747"/>
              <a:ext cx="1920240" cy="557517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r>
                <a:rPr lang="en-US" sz="2800" b="1" dirty="0">
                  <a:latin typeface="Poppins" panose="00000500000000000000" pitchFamily="2" charset="0"/>
                  <a:cs typeface="Poppins" panose="00000500000000000000" pitchFamily="2" charset="0"/>
                </a:rPr>
                <a:t>message feature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1400677" y="274000"/>
            <a:ext cx="9390646" cy="9722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DATA ENGINEERING…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75749" y="1194882"/>
            <a:ext cx="8640502" cy="5486398"/>
            <a:chOff x="4180553" y="1544376"/>
            <a:chExt cx="7623407" cy="520361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b="1755"/>
            <a:stretch>
              <a:fillRect/>
            </a:stretch>
          </p:blipFill>
          <p:spPr>
            <a:xfrm>
              <a:off x="4180553" y="1544376"/>
              <a:ext cx="7623407" cy="520361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1" name="Rectangle 10"/>
            <p:cNvSpPr/>
            <p:nvPr/>
          </p:nvSpPr>
          <p:spPr>
            <a:xfrm>
              <a:off x="5243142" y="4203902"/>
              <a:ext cx="1449421" cy="136187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341902" y="4216057"/>
              <a:ext cx="1449421" cy="136187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49" y="538427"/>
            <a:ext cx="6007421" cy="921880"/>
          </a:xfrm>
        </p:spPr>
        <p:txBody>
          <a:bodyPr>
            <a:noAutofit/>
          </a:bodyPr>
          <a:lstStyle/>
          <a:p>
            <a:r>
              <a:rPr lang="en-US" sz="6000" b="1" dirty="0"/>
              <a:t>DATA ENGINEERING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841248" y="6137010"/>
            <a:ext cx="3398763" cy="365125"/>
          </a:xfrm>
        </p:spPr>
        <p:txBody>
          <a:bodyPr/>
          <a:lstStyle/>
          <a:p>
            <a:r>
              <a:rPr lang="en-US" dirty="0"/>
              <a:t>TEAM ES3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The following processes were carried out on the data :-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035123" y="2993134"/>
            <a:ext cx="5563684" cy="2891811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4000" b="1" dirty="0">
                <a:latin typeface="Poppins"/>
                <a:cs typeface="Poppins"/>
              </a:rPr>
              <a:t>Removal of web-</a:t>
            </a:r>
            <a:r>
              <a:rPr lang="en-US" sz="4000" b="1" dirty="0" err="1">
                <a:latin typeface="Poppins"/>
                <a:cs typeface="Poppins"/>
              </a:rPr>
              <a:t>url</a:t>
            </a:r>
            <a:r>
              <a:rPr lang="en-US" sz="4000" b="1" dirty="0">
                <a:latin typeface="Poppins"/>
                <a:cs typeface="Poppins"/>
              </a:rPr>
              <a:t> from the dataset.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4000" b="1" dirty="0">
                <a:latin typeface="Poppins"/>
                <a:cs typeface="Poppins"/>
              </a:rPr>
              <a:t>Converting all text to lowercase.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4000" b="1" dirty="0">
                <a:latin typeface="Poppins"/>
                <a:cs typeface="Poppins"/>
              </a:rPr>
              <a:t>Word Tokenization.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4000" b="1" dirty="0" err="1">
                <a:latin typeface="Poppins"/>
                <a:cs typeface="Poppins"/>
              </a:rPr>
              <a:t>Stopword</a:t>
            </a:r>
            <a:r>
              <a:rPr lang="en-US" sz="4000" b="1" dirty="0">
                <a:latin typeface="Poppins"/>
                <a:cs typeface="Poppins"/>
              </a:rPr>
              <a:t> removal.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4000" b="1" dirty="0">
                <a:latin typeface="Poppins"/>
                <a:cs typeface="Poppins"/>
              </a:rPr>
              <a:t>Word Stemming.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4000" b="1" dirty="0">
                <a:latin typeface="Poppins"/>
                <a:cs typeface="Poppins"/>
              </a:rPr>
              <a:t>Building Pipeline.</a:t>
            </a:r>
          </a:p>
        </p:txBody>
      </p:sp>
      <p:pic>
        <p:nvPicPr>
          <p:cNvPr id="3074" name="Picture 2" descr="Data Scientist vs. Data Engineer - DATAVERS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807" y="130629"/>
            <a:ext cx="5754924" cy="658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98807" y="6194859"/>
            <a:ext cx="6035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https://www.dataversity.net/data-scientist-vs-data-engineer/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1440672" y="598435"/>
            <a:ext cx="9390646" cy="9722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DATA ENGINEERING…</a:t>
            </a:r>
          </a:p>
        </p:txBody>
      </p:sp>
      <p:pic>
        <p:nvPicPr>
          <p:cNvPr id="3" name="Picture 2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5" y="1694815"/>
            <a:ext cx="10675620" cy="4354195"/>
          </a:xfrm>
          <a:prstGeom prst="rect">
            <a:avLst/>
          </a:prstGeom>
          <a:solidFill>
            <a:schemeClr val="bg1"/>
          </a:solidFill>
          <a:ln w="38100" cap="flat">
            <a:solidFill>
              <a:schemeClr val="tx1"/>
            </a:solidFill>
            <a:prstDash val="solid"/>
            <a:miter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dirty="0"/>
              <a:t>MODELLING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TEAM ES3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Listed below are different models were sampled.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838199" y="3100269"/>
            <a:ext cx="5288963" cy="3018215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600" b="1" dirty="0" err="1">
                <a:latin typeface="Poppins" panose="00000500000000000000" pitchFamily="2" charset="0"/>
                <a:cs typeface="Poppins" panose="00000500000000000000" pitchFamily="2" charset="0"/>
              </a:rPr>
              <a:t>RandomForest</a:t>
            </a:r>
            <a:r>
              <a:rPr lang="en-US" sz="2600" b="1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>
                <a:latin typeface="Poppins" panose="00000500000000000000" pitchFamily="2" charset="0"/>
                <a:cs typeface="Poppins" panose="00000500000000000000" pitchFamily="2" charset="0"/>
              </a:rPr>
              <a:t>K-nearest </a:t>
            </a:r>
            <a:r>
              <a:rPr lang="en-US" sz="2600" b="1" dirty="0" err="1">
                <a:latin typeface="Poppins" panose="00000500000000000000" pitchFamily="2" charset="0"/>
                <a:cs typeface="Poppins" panose="00000500000000000000" pitchFamily="2" charset="0"/>
              </a:rPr>
              <a:t>Neighbour</a:t>
            </a:r>
            <a:r>
              <a:rPr lang="en-US" sz="2600" b="1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>
                <a:latin typeface="Poppins" panose="00000500000000000000" pitchFamily="2" charset="0"/>
                <a:cs typeface="Poppins" panose="00000500000000000000" pitchFamily="2" charset="0"/>
              </a:rPr>
              <a:t>Logistic Regression.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>
                <a:latin typeface="Poppins" panose="00000500000000000000" pitchFamily="2" charset="0"/>
                <a:cs typeface="Poppins" panose="00000500000000000000" pitchFamily="2" charset="0"/>
              </a:rPr>
              <a:t>Support Vector.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>
                <a:latin typeface="Poppins" panose="00000500000000000000" pitchFamily="2" charset="0"/>
                <a:cs typeface="Poppins" panose="00000500000000000000" pitchFamily="2" charset="0"/>
              </a:rPr>
              <a:t>Decision tree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>
                <a:latin typeface="Poppins" panose="00000500000000000000" pitchFamily="2" charset="0"/>
                <a:cs typeface="Poppins" panose="00000500000000000000" pitchFamily="2" charset="0"/>
              </a:rPr>
              <a:t>AdaBoost.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>
                <a:latin typeface="Poppins" panose="00000500000000000000" pitchFamily="2" charset="0"/>
                <a:cs typeface="Poppins" panose="00000500000000000000" pitchFamily="2" charset="0"/>
              </a:rPr>
              <a:t>RBF SVC.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>
                <a:latin typeface="Poppins" panose="00000500000000000000" pitchFamily="2" charset="0"/>
                <a:cs typeface="Poppins" panose="00000500000000000000" pitchFamily="2" charset="0"/>
              </a:rPr>
              <a:t>Linear SVM.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778477" y="4326194"/>
            <a:ext cx="2792362" cy="412954"/>
          </a:xfrm>
          <a:prstGeom prst="rect">
            <a:avLst/>
          </a:prstGeom>
          <a:solidFill>
            <a:srgbClr val="01548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838200" y="24088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MODEL EXPLORATION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24828" y="3104161"/>
            <a:ext cx="4487247" cy="105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  <a:latin typeface="Poppins"/>
              <a:cs typeface="Poppins"/>
              <a:sym typeface="Raleway Mediu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03571" y="2159540"/>
            <a:ext cx="10350229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Several strategies like: data processing techniques, data balancing , cross validation and grid search we done to improve the model performance.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v"/>
            </a:pPr>
            <a:endParaRPr lang="en-US" sz="2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sz="2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 All the model performed better on the uncleaned data.</a:t>
            </a:r>
            <a:endParaRPr lang="en-US" sz="2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sz="2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v"/>
            </a:pPr>
            <a:endParaRPr lang="en-US" sz="2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2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778477" y="4326194"/>
            <a:ext cx="2792362" cy="412954"/>
          </a:xfrm>
          <a:prstGeom prst="rect">
            <a:avLst/>
          </a:prstGeom>
          <a:solidFill>
            <a:srgbClr val="01548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838200" y="24088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MODEL EXPLORATION…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24828" y="3104161"/>
            <a:ext cx="4487247" cy="105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  <a:latin typeface="Poppins"/>
              <a:cs typeface="Poppins"/>
              <a:sym typeface="Raleway Medium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F0C4A68-2ABB-0A3C-7031-26AE8469B098}"/>
              </a:ext>
            </a:extLst>
          </p:cNvPr>
          <p:cNvSpPr txBox="1">
            <a:spLocks/>
          </p:cNvSpPr>
          <p:nvPr/>
        </p:nvSpPr>
        <p:spPr>
          <a:xfrm>
            <a:off x="813293" y="2072031"/>
            <a:ext cx="10090150" cy="4196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Data balancing yielded little to no improvement in the model.</a:t>
            </a:r>
          </a:p>
          <a:p>
            <a:pPr algn="just">
              <a:lnSpc>
                <a:spcPct val="150000"/>
              </a:lnSpc>
              <a:buFont typeface="Wingdings" panose="05000000000000000000" charset="0"/>
              <a:buNone/>
            </a:pPr>
            <a:endParaRPr lang="en-US" sz="2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  <a:sym typeface="+mn-ea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A few models that were tried resulted in overfitting.</a:t>
            </a:r>
            <a:endParaRPr lang="en-US" sz="2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38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778477" y="4326194"/>
            <a:ext cx="2792362" cy="412954"/>
          </a:xfrm>
          <a:prstGeom prst="rect">
            <a:avLst/>
          </a:prstGeom>
          <a:solidFill>
            <a:srgbClr val="01548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838200" y="24088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MODEL EXPLORATION…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24828" y="3104161"/>
            <a:ext cx="4487247" cy="105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  <a:latin typeface="Poppins"/>
              <a:cs typeface="Poppins"/>
              <a:sym typeface="Raleway Medium"/>
            </a:endParaRPr>
          </a:p>
        </p:txBody>
      </p:sp>
      <p:pic>
        <p:nvPicPr>
          <p:cNvPr id="6" name="Picture 5" descr="Chart, waterfall char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689" y="1406168"/>
            <a:ext cx="7580952" cy="514285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778477" y="4326194"/>
            <a:ext cx="2792362" cy="412954"/>
          </a:xfrm>
          <a:prstGeom prst="rect">
            <a:avLst/>
          </a:prstGeom>
          <a:solidFill>
            <a:srgbClr val="01548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753110" y="316865"/>
            <a:ext cx="10515600" cy="878205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APPLICATION DEMO.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24828" y="3104161"/>
            <a:ext cx="4487247" cy="105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  <a:latin typeface="Poppins"/>
              <a:cs typeface="Poppins"/>
              <a:sym typeface="Raleway Medium"/>
            </a:endParaRPr>
          </a:p>
        </p:txBody>
      </p:sp>
      <p:pic>
        <p:nvPicPr>
          <p:cNvPr id="5" name="final API Preview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900" y="1194435"/>
            <a:ext cx="11663680" cy="4982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778477" y="4326194"/>
            <a:ext cx="2792362" cy="412954"/>
          </a:xfrm>
          <a:prstGeom prst="rect">
            <a:avLst/>
          </a:prstGeom>
          <a:solidFill>
            <a:srgbClr val="01548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838200" y="24088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C</a:t>
            </a:r>
            <a:r>
              <a:rPr lang="en-US" sz="6000" b="1" dirty="0"/>
              <a:t>ONCLUSION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24828" y="3104161"/>
            <a:ext cx="4487247" cy="105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  <a:latin typeface="Poppins"/>
              <a:cs typeface="Poppins"/>
              <a:sym typeface="Raleway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1420" y="1962937"/>
            <a:ext cx="10949159" cy="438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  <a:sym typeface="Raleway Medium"/>
              </a:rPr>
              <a:t>More than half of the tweets examined support the belief of man-made climate change. 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v"/>
            </a:pPr>
            <a:endParaRPr lang="en-US" sz="2400" b="1" dirty="0">
              <a:solidFill>
                <a:schemeClr val="bg1"/>
              </a:solidFill>
              <a:latin typeface="Poppins"/>
              <a:cs typeface="Poppins"/>
              <a:sym typeface="Raleway Medium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sz="2400" b="1" dirty="0">
              <a:solidFill>
                <a:schemeClr val="bg1"/>
              </a:solidFill>
              <a:latin typeface="Poppins"/>
              <a:cs typeface="Poppins"/>
              <a:sym typeface="Raleway Medium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Poppins"/>
                <a:cs typeface="Poppins"/>
                <a:sym typeface="Raleway Medium"/>
              </a:rPr>
              <a:t>This is n</a:t>
            </a: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  <a:sym typeface="Raleway Medium"/>
              </a:rPr>
              <a:t>ot surprising since the impacts of climate change are global in scope and unprecedented in scale.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v"/>
            </a:pPr>
            <a:endParaRPr lang="en-US" sz="2400" b="1" dirty="0">
              <a:solidFill>
                <a:schemeClr val="bg1"/>
              </a:solidFill>
              <a:latin typeface="Poppins"/>
              <a:cs typeface="Poppins"/>
              <a:sym typeface="Raleway Medium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966125" y="2312101"/>
            <a:ext cx="2192300" cy="2578255"/>
            <a:chOff x="734945" y="2005906"/>
            <a:chExt cx="1558302" cy="1759587"/>
          </a:xfrm>
        </p:grpSpPr>
        <p:pic>
          <p:nvPicPr>
            <p:cNvPr id="28" name="Picture 27" descr="A person wearing glasses&#10;&#10;Description automatically generated with medium confidence"/>
            <p:cNvPicPr>
              <a:picLocks noChangeAspect="1"/>
            </p:cNvPicPr>
            <p:nvPr/>
          </p:nvPicPr>
          <p:blipFill rotWithShape="1">
            <a:blip r:embed="rId2"/>
            <a:srcRect l="6573" t="5482" r="14217" b="43703"/>
            <a:stretch>
              <a:fillRect/>
            </a:stretch>
          </p:blipFill>
          <p:spPr>
            <a:xfrm>
              <a:off x="734945" y="2020385"/>
              <a:ext cx="1558302" cy="1745108"/>
            </a:xfrm>
            <a:prstGeom prst="ellipse">
              <a:avLst/>
            </a:prstGeom>
            <a:ln w="9525" cap="rnd">
              <a:solidFill>
                <a:schemeClr val="accent5">
                  <a:lumMod val="75000"/>
                </a:schemeClr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Flowchart: Connector 28"/>
            <p:cNvSpPr/>
            <p:nvPr/>
          </p:nvSpPr>
          <p:spPr>
            <a:xfrm>
              <a:off x="736785" y="2005906"/>
              <a:ext cx="1546452" cy="1745108"/>
            </a:xfrm>
            <a:prstGeom prst="flowChartConnector">
              <a:avLst/>
            </a:prstGeom>
            <a:noFill/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4778477" y="4326194"/>
            <a:ext cx="2792362" cy="412954"/>
          </a:xfrm>
          <a:prstGeom prst="rect">
            <a:avLst/>
          </a:prstGeom>
          <a:solidFill>
            <a:srgbClr val="01548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838200" y="24088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cs typeface="Poppins" panose="00000500000000000000" pitchFamily="2" charset="0"/>
              </a:rPr>
              <a:t>OUR TEAM MEMBERS</a:t>
            </a:r>
            <a:endParaRPr lang="en-US" sz="6000" b="1" dirty="0">
              <a:ea typeface="+mn-ea"/>
              <a:cs typeface="Poppins" panose="000005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2038" y="4866331"/>
            <a:ext cx="2178499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Poppins"/>
                <a:cs typeface="Poppins"/>
                <a:sym typeface="Poppins"/>
              </a:rPr>
              <a:t>Thapelo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Poppins"/>
                <a:cs typeface="Poppins"/>
                <a:sym typeface="Poppins"/>
              </a:rPr>
              <a:t>Mofokeng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Poppins"/>
                <a:cs typeface="Poppins"/>
                <a:sym typeface="Poppins"/>
              </a:rPr>
              <a:t>Business developer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42845" y="1082675"/>
            <a:ext cx="411353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Poppins"/>
                <a:cs typeface="Poppins"/>
                <a:sym typeface="Poppins"/>
              </a:rPr>
              <a:t>Odukoya</a:t>
            </a:r>
            <a:endParaRPr lang="en-US" sz="2800" b="1" dirty="0">
              <a:solidFill>
                <a:schemeClr val="bg1"/>
              </a:solidFill>
              <a:latin typeface="Poppins"/>
              <a:cs typeface="Poppins"/>
              <a:sym typeface="Poppins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Poppins"/>
                <a:cs typeface="Poppins"/>
                <a:sym typeface="Poppins"/>
              </a:rPr>
              <a:t>Daniel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Poppins"/>
                <a:cs typeface="Poppins"/>
                <a:sym typeface="Poppins"/>
              </a:rPr>
              <a:t>Administrator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25049" y="4918427"/>
            <a:ext cx="260408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Poppins"/>
                <a:cs typeface="Poppins"/>
                <a:sym typeface="Poppins"/>
              </a:rPr>
              <a:t>Samson</a:t>
            </a:r>
          </a:p>
          <a:p>
            <a:pPr algn="ctr"/>
            <a:r>
              <a:rPr lang="en-US" sz="2800" b="1" dirty="0" err="1">
                <a:solidFill>
                  <a:schemeClr val="bg1"/>
                </a:solidFill>
                <a:latin typeface="Poppins"/>
                <a:cs typeface="Poppins"/>
                <a:sym typeface="Poppins"/>
              </a:rPr>
              <a:t>Oguntuwase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Poppins"/>
                <a:cs typeface="Poppins"/>
                <a:sym typeface="Poppins"/>
              </a:rPr>
              <a:t>MD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66585" y="989677"/>
            <a:ext cx="26153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Poppins"/>
                <a:cs typeface="Poppins"/>
                <a:sym typeface="Poppins"/>
              </a:rPr>
              <a:t>Adebayo </a:t>
            </a:r>
            <a:r>
              <a:rPr lang="en-US" sz="2800" b="1" dirty="0" err="1">
                <a:solidFill>
                  <a:schemeClr val="bg1"/>
                </a:solidFill>
                <a:latin typeface="Poppins"/>
                <a:cs typeface="Poppins"/>
                <a:sym typeface="Poppins"/>
              </a:rPr>
              <a:t>Salaudeen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Poppins"/>
                <a:cs typeface="Poppins"/>
                <a:sym typeface="Poppins"/>
              </a:rPr>
              <a:t>Project director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477045" y="4870255"/>
            <a:ext cx="1435113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Poppins"/>
                <a:cs typeface="Poppins"/>
                <a:sym typeface="Poppins"/>
              </a:rPr>
              <a:t>Jeff </a:t>
            </a:r>
            <a:r>
              <a:rPr lang="en-US" sz="2800" b="1" dirty="0" err="1">
                <a:solidFill>
                  <a:schemeClr val="bg1"/>
                </a:solidFill>
                <a:latin typeface="Poppins"/>
                <a:cs typeface="Poppins"/>
                <a:sym typeface="Poppins"/>
              </a:rPr>
              <a:t>Ouma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Poppins"/>
                <a:cs typeface="Poppins"/>
                <a:sym typeface="Poppins"/>
              </a:rPr>
              <a:t>Tech.head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995283" y="2372854"/>
            <a:ext cx="2178499" cy="2455808"/>
            <a:chOff x="2048499" y="1992643"/>
            <a:chExt cx="1719033" cy="1791939"/>
          </a:xfrm>
        </p:grpSpPr>
        <p:pic>
          <p:nvPicPr>
            <p:cNvPr id="31" name="Picture 30" descr="A person in a suit and tie&#10;&#10;Description automatically generated with medium confidenc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8391" y="2005024"/>
              <a:ext cx="1676281" cy="1774739"/>
            </a:xfrm>
            <a:prstGeom prst="ellipse">
              <a:avLst/>
            </a:prstGeom>
            <a:ln w="1905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2" name="Flowchart: Connector 31"/>
            <p:cNvSpPr/>
            <p:nvPr/>
          </p:nvSpPr>
          <p:spPr>
            <a:xfrm>
              <a:off x="2048499" y="1992643"/>
              <a:ext cx="1719033" cy="1791939"/>
            </a:xfrm>
            <a:prstGeom prst="flowChartConnector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947040" y="2372854"/>
            <a:ext cx="2174788" cy="2477963"/>
            <a:chOff x="3808705" y="2014641"/>
            <a:chExt cx="1716104" cy="1819565"/>
          </a:xfrm>
        </p:grpSpPr>
        <p:pic>
          <p:nvPicPr>
            <p:cNvPr id="25" name="Picture 24" descr="A picture containing person, person, wall, indoor&#10;&#10;Description automatically generated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8705" y="2014641"/>
              <a:ext cx="1704512" cy="1819565"/>
            </a:xfrm>
            <a:prstGeom prst="ellipse">
              <a:avLst/>
            </a:prstGeom>
            <a:ln w="127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6" name="Flowchart: Connector 25"/>
            <p:cNvSpPr/>
            <p:nvPr/>
          </p:nvSpPr>
          <p:spPr>
            <a:xfrm>
              <a:off x="3811089" y="2024172"/>
              <a:ext cx="1713720" cy="1800505"/>
            </a:xfrm>
            <a:prstGeom prst="flowChartConnector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980523" y="2480742"/>
            <a:ext cx="2206100" cy="2376564"/>
            <a:chOff x="5521135" y="2111092"/>
            <a:chExt cx="1740812" cy="1745108"/>
          </a:xfrm>
        </p:grpSpPr>
        <p:pic>
          <p:nvPicPr>
            <p:cNvPr id="22" name="Picture 21" descr="A person wearing glasses&#10;&#10;Description automatically generated with medium confidenc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1135" y="2126459"/>
              <a:ext cx="1740812" cy="1712946"/>
            </a:xfrm>
            <a:prstGeom prst="ellipse">
              <a:avLst/>
            </a:prstGeom>
            <a:ln w="19050" cap="rnd">
              <a:solidFill>
                <a:schemeClr val="accent6">
                  <a:lumMod val="75000"/>
                </a:schemeClr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3" name="Flowchart: Connector 22"/>
            <p:cNvSpPr/>
            <p:nvPr/>
          </p:nvSpPr>
          <p:spPr>
            <a:xfrm>
              <a:off x="5532025" y="2111092"/>
              <a:ext cx="1719033" cy="1745108"/>
            </a:xfrm>
            <a:prstGeom prst="flowChartConnector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056926" y="2380692"/>
            <a:ext cx="2192300" cy="2449204"/>
            <a:chOff x="9210500" y="2072566"/>
            <a:chExt cx="2400206" cy="2384367"/>
          </a:xfrm>
        </p:grpSpPr>
        <p:pic>
          <p:nvPicPr>
            <p:cNvPr id="33" name="Picture 32" descr="A person smiling for the camera&#10;&#10;Description automatically generated with low confidenc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0500" y="2084328"/>
              <a:ext cx="2400206" cy="2372605"/>
            </a:xfrm>
            <a:prstGeom prst="ellipse">
              <a:avLst/>
            </a:prstGeom>
            <a:ln w="952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4" name="Flowchart: Connector 33"/>
            <p:cNvSpPr/>
            <p:nvPr/>
          </p:nvSpPr>
          <p:spPr>
            <a:xfrm>
              <a:off x="9229956" y="2072566"/>
              <a:ext cx="2372605" cy="2375067"/>
            </a:xfrm>
            <a:prstGeom prst="flowChartConnector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778477" y="4326194"/>
            <a:ext cx="2792362" cy="412954"/>
          </a:xfrm>
          <a:prstGeom prst="rect">
            <a:avLst/>
          </a:prstGeom>
          <a:solidFill>
            <a:srgbClr val="01548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838200" y="24088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C</a:t>
            </a:r>
            <a:r>
              <a:rPr lang="en-US" sz="6000" b="1" dirty="0"/>
              <a:t>ONCLUSION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24828" y="3104161"/>
            <a:ext cx="4487247" cy="105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  <a:latin typeface="Poppins"/>
              <a:cs typeface="Poppins"/>
              <a:sym typeface="Raleway Medium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1762F5-631B-C4D1-BBC6-FBD9AAAE4185}"/>
              </a:ext>
            </a:extLst>
          </p:cNvPr>
          <p:cNvSpPr txBox="1">
            <a:spLocks/>
          </p:cNvSpPr>
          <p:nvPr/>
        </p:nvSpPr>
        <p:spPr>
          <a:xfrm>
            <a:off x="924828" y="2399665"/>
            <a:ext cx="10090150" cy="4458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Wingdings" panose="05000000000000000000" charset="0"/>
              <a:buChar char="v"/>
            </a:pP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  <a:sym typeface="Raleway Medium"/>
              </a:rPr>
              <a:t> Majority of anti climate change tweets come from Republicans and Trump supporters. </a:t>
            </a:r>
          </a:p>
          <a:p>
            <a:pPr marL="457200" indent="-457200" algn="just">
              <a:buFont typeface="Wingdings" panose="05000000000000000000" charset="0"/>
              <a:buChar char="v"/>
            </a:pPr>
            <a:endParaRPr lang="en-US" sz="2400" b="1" dirty="0">
              <a:solidFill>
                <a:schemeClr val="bg1"/>
              </a:solidFill>
              <a:latin typeface="Poppins"/>
              <a:cs typeface="Poppins"/>
              <a:sym typeface="Raleway Medium"/>
            </a:endParaRPr>
          </a:p>
          <a:p>
            <a:pPr algn="just">
              <a:buFont typeface="Wingdings" panose="05000000000000000000" charset="0"/>
              <a:buNone/>
            </a:pPr>
            <a:endParaRPr lang="en-US" sz="2400" b="1" dirty="0">
              <a:solidFill>
                <a:schemeClr val="bg1"/>
              </a:solidFill>
              <a:latin typeface="Poppins"/>
              <a:cs typeface="Poppins"/>
              <a:sym typeface="Raleway Medium"/>
            </a:endParaRPr>
          </a:p>
          <a:p>
            <a:pPr marL="457200" indent="-457200" algn="just">
              <a:buFont typeface="Wingdings" panose="05000000000000000000" charset="0"/>
              <a:buChar char="v"/>
            </a:pP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  <a:sym typeface="Raleway Medium"/>
              </a:rPr>
              <a:t>It is probably significant to say that climate change is generating serious contending  issues in the United State of America.</a:t>
            </a:r>
          </a:p>
          <a:p>
            <a:pPr marL="457200" indent="-457200" algn="just">
              <a:buFont typeface="Wingdings" panose="05000000000000000000" charset="0"/>
              <a:buChar char="v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2486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778477" y="4326194"/>
            <a:ext cx="2792362" cy="412954"/>
          </a:xfrm>
          <a:prstGeom prst="rect">
            <a:avLst/>
          </a:prstGeom>
          <a:solidFill>
            <a:srgbClr val="01548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838200" y="240665"/>
            <a:ext cx="10515600" cy="2224405"/>
          </a:xfrm>
        </p:spPr>
        <p:txBody>
          <a:bodyPr>
            <a:normAutofit/>
          </a:bodyPr>
          <a:lstStyle/>
          <a:p>
            <a:r>
              <a:rPr lang="en-US" sz="6000" b="1" dirty="0"/>
              <a:t>RECOMMENDATIONS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940318" y="2570126"/>
            <a:ext cx="4487247" cy="105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dk1"/>
              </a:solidFill>
              <a:latin typeface="Poppins"/>
              <a:cs typeface="Poppins"/>
              <a:sym typeface="Raleway Medium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648880" y="2213927"/>
            <a:ext cx="10596245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charset="0"/>
              <a:buChar char="v"/>
            </a:pP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 would probably be best to tailor a message to change that does not emphasize the environmental friendliness and sustainability aspects of the products and services, but rather a message that speaks to product features and price </a:t>
            </a:r>
            <a:r>
              <a:rPr lang="en-US" sz="24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etc</a:t>
            </a: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would be the best approach when targeting this group.</a:t>
            </a:r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342900" indent="-342900">
              <a:buFont typeface="Wingdings" panose="05000000000000000000" charset="0"/>
              <a:buChar char="v"/>
            </a:pPr>
            <a:endParaRPr lang="en-US" sz="24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2400" dirty="0">
              <a:solidFill>
                <a:schemeClr val="accent5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778477" y="4326194"/>
            <a:ext cx="2792362" cy="412954"/>
          </a:xfrm>
          <a:prstGeom prst="rect">
            <a:avLst/>
          </a:prstGeom>
          <a:solidFill>
            <a:srgbClr val="01548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838200" y="240665"/>
            <a:ext cx="10515600" cy="2224405"/>
          </a:xfrm>
        </p:spPr>
        <p:txBody>
          <a:bodyPr>
            <a:normAutofit/>
          </a:bodyPr>
          <a:lstStyle/>
          <a:p>
            <a:r>
              <a:rPr lang="en-US" sz="6000" b="1" dirty="0"/>
              <a:t>RECOMMENDATIONS…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940318" y="2570126"/>
            <a:ext cx="4487247" cy="105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dk1"/>
              </a:solidFill>
              <a:latin typeface="Poppins"/>
              <a:cs typeface="Poppins"/>
              <a:sym typeface="Raleway Medium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53145D-FEC8-3EE1-D971-3A3AF8A2CE3E}"/>
              </a:ext>
            </a:extLst>
          </p:cNvPr>
          <p:cNvSpPr txBox="1">
            <a:spLocks/>
          </p:cNvSpPr>
          <p:nvPr/>
        </p:nvSpPr>
        <p:spPr>
          <a:xfrm>
            <a:off x="982027" y="2096391"/>
            <a:ext cx="10227945" cy="4459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charset="0"/>
              <a:buChar char="v"/>
            </a:pP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The formation of potential partnerships with several of the </a:t>
            </a:r>
            <a:r>
              <a:rPr lang="en-US" sz="24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organisations</a:t>
            </a: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 mentioned in the tweet for pro could lead to brand exposure with individuals who in their daily lives make conscious decisions with regards to the products and services they purchase.</a:t>
            </a:r>
          </a:p>
          <a:p>
            <a:pPr marL="342900" indent="-342900" algn="just">
              <a:buFont typeface="Wingdings" panose="05000000000000000000" charset="0"/>
              <a:buChar char="v"/>
            </a:pP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v"/>
            </a:pP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We recommend that the latter strategy of pursuing partnerships with like minded </a:t>
            </a:r>
            <a:r>
              <a:rPr lang="en-US" sz="24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organisations</a:t>
            </a: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 will yield the best results, in terms of finding a group of potential customers who share the same values and ideals, and would be likely to purchase your products and services.</a:t>
            </a: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charset="0"/>
              <a:buNone/>
            </a:pPr>
            <a:endParaRPr lang="en-US" sz="24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88300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TEAM ES3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Customer care cell number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678-555-0143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Email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Team_es3@royalux.com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4088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ea typeface="+mn-ea"/>
                <a:cs typeface="Poppins"/>
              </a:rPr>
              <a:t>OUTLINE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TEAM ES3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5069" y="957456"/>
            <a:ext cx="954521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  <a:sym typeface="Poppins"/>
              </a:rPr>
              <a:t>Introduction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  <a:sym typeface="Poppins"/>
              </a:rPr>
              <a:t>Problem statement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  <a:sym typeface="Poppins"/>
              </a:rPr>
              <a:t>Exploratory data analysis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  <a:sym typeface="Poppins"/>
              </a:rPr>
              <a:t>Data engineering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  <a:sym typeface="Poppins"/>
              </a:rPr>
              <a:t>Model exploration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  <a:sym typeface="Poppins"/>
              </a:rPr>
              <a:t>Application demonstration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  <a:sym typeface="Poppins"/>
              </a:rPr>
              <a:t>Conclusion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552" y="448722"/>
            <a:ext cx="1121463" cy="11170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569" y="2974418"/>
            <a:ext cx="1904092" cy="9961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569" y="3970569"/>
            <a:ext cx="1907821" cy="9744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3179" y="4945048"/>
            <a:ext cx="1912211" cy="90568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280188" y="395415"/>
            <a:ext cx="2140482" cy="6394491"/>
          </a:xfrm>
          <a:prstGeom prst="rect">
            <a:avLst/>
          </a:prstGeom>
          <a:solidFill>
            <a:srgbClr val="FFFFFF">
              <a:alpha val="6039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8296" y="1594926"/>
            <a:ext cx="1143979" cy="1325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297" y="5788466"/>
            <a:ext cx="1904093" cy="8920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778477" y="4326194"/>
            <a:ext cx="2792362" cy="412954"/>
          </a:xfrm>
          <a:prstGeom prst="rect">
            <a:avLst/>
          </a:prstGeom>
          <a:solidFill>
            <a:srgbClr val="01548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838200" y="24088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EXECUTIVE SUMMARY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89249" y="1536199"/>
            <a:ext cx="11635273" cy="5077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sz="2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Royalux</a:t>
            </a: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has been in the </a:t>
            </a:r>
            <a:r>
              <a:rPr lang="en-US" sz="2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consulational</a:t>
            </a: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business space for over 2 decade.</a:t>
            </a: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Our staffs are well trained both locally and internationally.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sz="2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 have adept teams in developing accurate predictive model.</a:t>
            </a: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2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 have reputable clients across the globe.</a:t>
            </a:r>
            <a:b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/>
            </a:r>
            <a:b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US" sz="2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778477" y="4326194"/>
            <a:ext cx="2792362" cy="412954"/>
          </a:xfrm>
          <a:prstGeom prst="rect">
            <a:avLst/>
          </a:prstGeom>
          <a:solidFill>
            <a:srgbClr val="01548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838200" y="24088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24828" y="3104161"/>
            <a:ext cx="4487247" cy="105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  <a:latin typeface="Poppins"/>
              <a:cs typeface="Poppins"/>
              <a:sym typeface="Raleway Medium"/>
            </a:endParaRPr>
          </a:p>
        </p:txBody>
      </p:sp>
      <p:sp>
        <p:nvSpPr>
          <p:cNvPr id="23" name="Google Shape;841;p41"/>
          <p:cNvSpPr txBox="1"/>
          <p:nvPr/>
        </p:nvSpPr>
        <p:spPr>
          <a:xfrm>
            <a:off x="772861" y="1331287"/>
            <a:ext cx="10515599" cy="5164537"/>
          </a:xfrm>
          <a:prstGeom prst="rect">
            <a:avLst/>
          </a:prstGeom>
          <a:solidFill>
            <a:schemeClr val="bg2">
              <a:lumMod val="20000"/>
              <a:lumOff val="80000"/>
              <a:alpha val="44000"/>
            </a:schemeClr>
          </a:solidFill>
          <a:ln w="28575" cap="flat" cmpd="sng" algn="ctr">
            <a:noFill/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AutoNum type="arabicPeriod"/>
              <a:defRPr sz="11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158750" indent="0" algn="just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endParaRPr lang="en-US" sz="2400" b="1" dirty="0">
              <a:solidFill>
                <a:schemeClr val="dk1"/>
              </a:solidFill>
              <a:latin typeface="Poppins"/>
              <a:cs typeface="Poppins"/>
              <a:sym typeface="Poppins"/>
            </a:endParaRPr>
          </a:p>
          <a:p>
            <a:pPr indent="-298450" algn="just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400" b="1" dirty="0">
              <a:solidFill>
                <a:schemeClr val="dk1"/>
              </a:solidFill>
              <a:latin typeface="Poppins"/>
              <a:cs typeface="Poppins"/>
              <a:sym typeface="Poppins"/>
            </a:endParaRPr>
          </a:p>
          <a:p>
            <a:pPr indent="-298450" algn="just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400" b="1" dirty="0">
              <a:solidFill>
                <a:schemeClr val="dk1"/>
              </a:solidFill>
              <a:latin typeface="Poppins"/>
              <a:cs typeface="Poppins"/>
              <a:sym typeface="Poppins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162716" y="1551639"/>
            <a:ext cx="9873877" cy="4944185"/>
            <a:chOff x="-537258" y="777526"/>
            <a:chExt cx="9067812" cy="4738494"/>
          </a:xfrm>
        </p:grpSpPr>
        <p:grpSp>
          <p:nvGrpSpPr>
            <p:cNvPr id="25" name="Group 24"/>
            <p:cNvGrpSpPr/>
            <p:nvPr/>
          </p:nvGrpSpPr>
          <p:grpSpPr>
            <a:xfrm>
              <a:off x="1411650" y="2438777"/>
              <a:ext cx="5146570" cy="3077243"/>
              <a:chOff x="1708830" y="1710904"/>
              <a:chExt cx="5146570" cy="3077243"/>
            </a:xfrm>
          </p:grpSpPr>
          <p:grpSp>
            <p:nvGrpSpPr>
              <p:cNvPr id="32" name="Google Shape;1777;p67"/>
              <p:cNvGrpSpPr/>
              <p:nvPr/>
            </p:nvGrpSpPr>
            <p:grpSpPr>
              <a:xfrm>
                <a:off x="1708830" y="1710904"/>
                <a:ext cx="4684463" cy="3077243"/>
                <a:chOff x="2618052" y="1761750"/>
                <a:chExt cx="3911865" cy="2299519"/>
              </a:xfrm>
              <a:scene3d>
                <a:camera prst="orthographicFront">
                  <a:rot lat="0" lon="299993" rev="0"/>
                </a:camera>
                <a:lightRig rig="threePt" dir="t"/>
              </a:scene3d>
            </p:grpSpPr>
            <p:sp>
              <p:nvSpPr>
                <p:cNvPr id="35" name="Google Shape;1778;p67"/>
                <p:cNvSpPr/>
                <p:nvPr/>
              </p:nvSpPr>
              <p:spPr>
                <a:xfrm>
                  <a:off x="2618052" y="2955373"/>
                  <a:ext cx="368890" cy="316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38" h="9469" extrusionOk="0">
                      <a:moveTo>
                        <a:pt x="2679" y="0"/>
                      </a:moveTo>
                      <a:cubicBezTo>
                        <a:pt x="2382" y="0"/>
                        <a:pt x="2086" y="41"/>
                        <a:pt x="1798" y="134"/>
                      </a:cubicBezTo>
                      <a:cubicBezTo>
                        <a:pt x="512" y="551"/>
                        <a:pt x="0" y="2087"/>
                        <a:pt x="929" y="3123"/>
                      </a:cubicBezTo>
                      <a:cubicBezTo>
                        <a:pt x="1334" y="3575"/>
                        <a:pt x="1917" y="3849"/>
                        <a:pt x="2477" y="4075"/>
                      </a:cubicBezTo>
                      <a:cubicBezTo>
                        <a:pt x="4251" y="4778"/>
                        <a:pt x="5953" y="5218"/>
                        <a:pt x="7418" y="6504"/>
                      </a:cubicBezTo>
                      <a:cubicBezTo>
                        <a:pt x="8406" y="7362"/>
                        <a:pt x="9227" y="8397"/>
                        <a:pt x="9989" y="9469"/>
                      </a:cubicBezTo>
                      <a:lnTo>
                        <a:pt x="11037" y="8862"/>
                      </a:lnTo>
                      <a:cubicBezTo>
                        <a:pt x="10097" y="5326"/>
                        <a:pt x="7942" y="1920"/>
                        <a:pt x="4584" y="456"/>
                      </a:cubicBezTo>
                      <a:cubicBezTo>
                        <a:pt x="3988" y="195"/>
                        <a:pt x="3330" y="0"/>
                        <a:pt x="2679" y="0"/>
                      </a:cubicBezTo>
                      <a:close/>
                    </a:path>
                  </a:pathLst>
                </a:custGeom>
                <a:solidFill>
                  <a:srgbClr val="B9E6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6" name="Google Shape;1779;p67"/>
                <p:cNvGrpSpPr/>
                <p:nvPr/>
              </p:nvGrpSpPr>
              <p:grpSpPr>
                <a:xfrm>
                  <a:off x="2670706" y="2967920"/>
                  <a:ext cx="346872" cy="333162"/>
                  <a:chOff x="2645623" y="2965025"/>
                  <a:chExt cx="380718" cy="365670"/>
                </a:xfrm>
              </p:grpSpPr>
              <p:sp>
                <p:nvSpPr>
                  <p:cNvPr id="257" name="Google Shape;1780;p67"/>
                  <p:cNvSpPr/>
                  <p:nvPr/>
                </p:nvSpPr>
                <p:spPr>
                  <a:xfrm>
                    <a:off x="2645623" y="3005707"/>
                    <a:ext cx="380718" cy="3249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1" h="10561" fill="none" extrusionOk="0">
                        <a:moveTo>
                          <a:pt x="0" y="0"/>
                        </a:moveTo>
                        <a:cubicBezTo>
                          <a:pt x="2846" y="83"/>
                          <a:pt x="5489" y="1595"/>
                          <a:pt x="7501" y="3596"/>
                        </a:cubicBezTo>
                        <a:cubicBezTo>
                          <a:pt x="9513" y="5608"/>
                          <a:pt x="10966" y="8084"/>
                          <a:pt x="12371" y="10561"/>
                        </a:cubicBezTo>
                      </a:path>
                    </a:pathLst>
                  </a:custGeom>
                  <a:noFill/>
                  <a:ln w="3875" cap="flat" cmpd="sng">
                    <a:solidFill>
                      <a:srgbClr val="00D476"/>
                    </a:solidFill>
                    <a:prstDash val="solid"/>
                    <a:miter lim="1190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1781;p67"/>
                  <p:cNvSpPr/>
                  <p:nvPr/>
                </p:nvSpPr>
                <p:spPr>
                  <a:xfrm>
                    <a:off x="2783364" y="2971980"/>
                    <a:ext cx="27144" cy="872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2" h="2835" fill="none" extrusionOk="0">
                        <a:moveTo>
                          <a:pt x="882" y="2834"/>
                        </a:moveTo>
                        <a:cubicBezTo>
                          <a:pt x="703" y="1858"/>
                          <a:pt x="417" y="906"/>
                          <a:pt x="1" y="1"/>
                        </a:cubicBezTo>
                      </a:path>
                    </a:pathLst>
                  </a:custGeom>
                  <a:noFill/>
                  <a:ln w="3875" cap="flat" cmpd="sng">
                    <a:solidFill>
                      <a:srgbClr val="00D476"/>
                    </a:solidFill>
                    <a:prstDash val="solid"/>
                    <a:miter lim="1190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1782;p67"/>
                  <p:cNvSpPr/>
                  <p:nvPr/>
                </p:nvSpPr>
                <p:spPr>
                  <a:xfrm>
                    <a:off x="2736465" y="2965025"/>
                    <a:ext cx="34129" cy="747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9" h="2430" fill="none" extrusionOk="0">
                        <a:moveTo>
                          <a:pt x="1108" y="2429"/>
                        </a:moveTo>
                        <a:cubicBezTo>
                          <a:pt x="822" y="1584"/>
                          <a:pt x="453" y="774"/>
                          <a:pt x="1" y="0"/>
                        </a:cubicBezTo>
                      </a:path>
                    </a:pathLst>
                  </a:custGeom>
                  <a:noFill/>
                  <a:ln w="3875" cap="flat" cmpd="sng">
                    <a:solidFill>
                      <a:srgbClr val="00D476"/>
                    </a:solidFill>
                    <a:prstDash val="solid"/>
                    <a:miter lim="1190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1783;p67"/>
                  <p:cNvSpPr/>
                  <p:nvPr/>
                </p:nvSpPr>
                <p:spPr>
                  <a:xfrm>
                    <a:off x="2711939" y="3098765"/>
                    <a:ext cx="163077" cy="19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9" h="632" fill="none" extrusionOk="0">
                        <a:moveTo>
                          <a:pt x="5298" y="631"/>
                        </a:moveTo>
                        <a:cubicBezTo>
                          <a:pt x="3584" y="84"/>
                          <a:pt x="1762" y="0"/>
                          <a:pt x="0" y="381"/>
                        </a:cubicBezTo>
                      </a:path>
                    </a:pathLst>
                  </a:custGeom>
                  <a:noFill/>
                  <a:ln w="3875" cap="flat" cmpd="sng">
                    <a:solidFill>
                      <a:srgbClr val="00D476"/>
                    </a:solidFill>
                    <a:prstDash val="solid"/>
                    <a:miter lim="1190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7" name="Google Shape;1784;p67"/>
                <p:cNvSpPr/>
                <p:nvPr/>
              </p:nvSpPr>
              <p:spPr>
                <a:xfrm>
                  <a:off x="3334816" y="2802845"/>
                  <a:ext cx="123387" cy="108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2" h="3261" extrusionOk="0">
                      <a:moveTo>
                        <a:pt x="1375" y="0"/>
                      </a:moveTo>
                      <a:cubicBezTo>
                        <a:pt x="1107" y="0"/>
                        <a:pt x="839" y="236"/>
                        <a:pt x="937" y="567"/>
                      </a:cubicBezTo>
                      <a:lnTo>
                        <a:pt x="996" y="757"/>
                      </a:lnTo>
                      <a:lnTo>
                        <a:pt x="818" y="674"/>
                      </a:lnTo>
                      <a:cubicBezTo>
                        <a:pt x="754" y="645"/>
                        <a:pt x="690" y="631"/>
                        <a:pt x="628" y="631"/>
                      </a:cubicBezTo>
                      <a:cubicBezTo>
                        <a:pt x="341" y="631"/>
                        <a:pt x="103" y="920"/>
                        <a:pt x="211" y="1234"/>
                      </a:cubicBezTo>
                      <a:cubicBezTo>
                        <a:pt x="258" y="1341"/>
                        <a:pt x="330" y="1436"/>
                        <a:pt x="449" y="1484"/>
                      </a:cubicBezTo>
                      <a:lnTo>
                        <a:pt x="627" y="1567"/>
                      </a:lnTo>
                      <a:lnTo>
                        <a:pt x="437" y="1639"/>
                      </a:lnTo>
                      <a:cubicBezTo>
                        <a:pt x="0" y="1734"/>
                        <a:pt x="221" y="2507"/>
                        <a:pt x="596" y="2507"/>
                      </a:cubicBezTo>
                      <a:cubicBezTo>
                        <a:pt x="640" y="2507"/>
                        <a:pt x="687" y="2496"/>
                        <a:pt x="734" y="2472"/>
                      </a:cubicBezTo>
                      <a:lnTo>
                        <a:pt x="925" y="2401"/>
                      </a:lnTo>
                      <a:lnTo>
                        <a:pt x="842" y="2591"/>
                      </a:lnTo>
                      <a:cubicBezTo>
                        <a:pt x="794" y="2686"/>
                        <a:pt x="782" y="2817"/>
                        <a:pt x="830" y="2924"/>
                      </a:cubicBezTo>
                      <a:cubicBezTo>
                        <a:pt x="898" y="3117"/>
                        <a:pt x="1069" y="3215"/>
                        <a:pt x="1243" y="3215"/>
                      </a:cubicBezTo>
                      <a:cubicBezTo>
                        <a:pt x="1403" y="3215"/>
                        <a:pt x="1566" y="3131"/>
                        <a:pt x="1651" y="2960"/>
                      </a:cubicBezTo>
                      <a:lnTo>
                        <a:pt x="1735" y="2782"/>
                      </a:lnTo>
                      <a:lnTo>
                        <a:pt x="1806" y="2972"/>
                      </a:lnTo>
                      <a:cubicBezTo>
                        <a:pt x="1871" y="3149"/>
                        <a:pt x="2046" y="3261"/>
                        <a:pt x="2227" y="3261"/>
                      </a:cubicBezTo>
                      <a:cubicBezTo>
                        <a:pt x="2278" y="3261"/>
                        <a:pt x="2328" y="3252"/>
                        <a:pt x="2377" y="3234"/>
                      </a:cubicBezTo>
                      <a:cubicBezTo>
                        <a:pt x="2616" y="3151"/>
                        <a:pt x="2735" y="2889"/>
                        <a:pt x="2651" y="2662"/>
                      </a:cubicBezTo>
                      <a:lnTo>
                        <a:pt x="2580" y="2472"/>
                      </a:lnTo>
                      <a:lnTo>
                        <a:pt x="2580" y="2472"/>
                      </a:lnTo>
                      <a:lnTo>
                        <a:pt x="2758" y="2555"/>
                      </a:lnTo>
                      <a:cubicBezTo>
                        <a:pt x="2841" y="2603"/>
                        <a:pt x="2921" y="2624"/>
                        <a:pt x="2996" y="2624"/>
                      </a:cubicBezTo>
                      <a:cubicBezTo>
                        <a:pt x="3422" y="2624"/>
                        <a:pt x="3657" y="1938"/>
                        <a:pt x="3139" y="1746"/>
                      </a:cubicBezTo>
                      <a:lnTo>
                        <a:pt x="2949" y="1662"/>
                      </a:lnTo>
                      <a:lnTo>
                        <a:pt x="3139" y="1591"/>
                      </a:lnTo>
                      <a:cubicBezTo>
                        <a:pt x="3691" y="1445"/>
                        <a:pt x="3497" y="708"/>
                        <a:pt x="3049" y="708"/>
                      </a:cubicBezTo>
                      <a:cubicBezTo>
                        <a:pt x="2985" y="708"/>
                        <a:pt x="2915" y="723"/>
                        <a:pt x="2842" y="757"/>
                      </a:cubicBezTo>
                      <a:lnTo>
                        <a:pt x="2651" y="829"/>
                      </a:lnTo>
                      <a:lnTo>
                        <a:pt x="2651" y="829"/>
                      </a:lnTo>
                      <a:lnTo>
                        <a:pt x="2735" y="650"/>
                      </a:lnTo>
                      <a:cubicBezTo>
                        <a:pt x="2853" y="303"/>
                        <a:pt x="2580" y="40"/>
                        <a:pt x="2302" y="40"/>
                      </a:cubicBezTo>
                      <a:cubicBezTo>
                        <a:pt x="2160" y="40"/>
                        <a:pt x="2018" y="108"/>
                        <a:pt x="1925" y="269"/>
                      </a:cubicBezTo>
                      <a:lnTo>
                        <a:pt x="1842" y="460"/>
                      </a:lnTo>
                      <a:lnTo>
                        <a:pt x="1770" y="269"/>
                      </a:lnTo>
                      <a:cubicBezTo>
                        <a:pt x="1687" y="81"/>
                        <a:pt x="1531" y="0"/>
                        <a:pt x="13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1785;p67"/>
                <p:cNvSpPr/>
                <p:nvPr/>
              </p:nvSpPr>
              <p:spPr>
                <a:xfrm>
                  <a:off x="3377193" y="2842615"/>
                  <a:ext cx="33520" cy="28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" h="846" extrusionOk="0">
                      <a:moveTo>
                        <a:pt x="519" y="0"/>
                      </a:moveTo>
                      <a:cubicBezTo>
                        <a:pt x="366" y="0"/>
                        <a:pt x="213" y="81"/>
                        <a:pt x="133" y="246"/>
                      </a:cubicBezTo>
                      <a:cubicBezTo>
                        <a:pt x="1" y="541"/>
                        <a:pt x="225" y="845"/>
                        <a:pt x="517" y="845"/>
                      </a:cubicBezTo>
                      <a:cubicBezTo>
                        <a:pt x="566" y="845"/>
                        <a:pt x="617" y="837"/>
                        <a:pt x="669" y="818"/>
                      </a:cubicBezTo>
                      <a:cubicBezTo>
                        <a:pt x="883" y="746"/>
                        <a:pt x="1002" y="496"/>
                        <a:pt x="919" y="282"/>
                      </a:cubicBezTo>
                      <a:cubicBezTo>
                        <a:pt x="851" y="96"/>
                        <a:pt x="685" y="0"/>
                        <a:pt x="5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1786;p67"/>
                <p:cNvSpPr/>
                <p:nvPr/>
              </p:nvSpPr>
              <p:spPr>
                <a:xfrm>
                  <a:off x="3112571" y="2689385"/>
                  <a:ext cx="215425" cy="193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6" h="5775" extrusionOk="0">
                      <a:moveTo>
                        <a:pt x="2457" y="1"/>
                      </a:moveTo>
                      <a:cubicBezTo>
                        <a:pt x="2369" y="1"/>
                        <a:pt x="2281" y="15"/>
                        <a:pt x="2193" y="45"/>
                      </a:cubicBezTo>
                      <a:cubicBezTo>
                        <a:pt x="1788" y="200"/>
                        <a:pt x="1574" y="664"/>
                        <a:pt x="1741" y="1069"/>
                      </a:cubicBezTo>
                      <a:lnTo>
                        <a:pt x="1860" y="1402"/>
                      </a:lnTo>
                      <a:lnTo>
                        <a:pt x="1538" y="1247"/>
                      </a:lnTo>
                      <a:cubicBezTo>
                        <a:pt x="1428" y="1194"/>
                        <a:pt x="1311" y="1168"/>
                        <a:pt x="1196" y="1168"/>
                      </a:cubicBezTo>
                      <a:cubicBezTo>
                        <a:pt x="901" y="1168"/>
                        <a:pt x="619" y="1334"/>
                        <a:pt x="491" y="1616"/>
                      </a:cubicBezTo>
                      <a:cubicBezTo>
                        <a:pt x="300" y="2021"/>
                        <a:pt x="479" y="2486"/>
                        <a:pt x="884" y="2664"/>
                      </a:cubicBezTo>
                      <a:lnTo>
                        <a:pt x="1205" y="2807"/>
                      </a:lnTo>
                      <a:lnTo>
                        <a:pt x="872" y="2938"/>
                      </a:lnTo>
                      <a:cubicBezTo>
                        <a:pt x="0" y="3246"/>
                        <a:pt x="334" y="4446"/>
                        <a:pt x="1110" y="4446"/>
                      </a:cubicBezTo>
                      <a:cubicBezTo>
                        <a:pt x="1203" y="4446"/>
                        <a:pt x="1303" y="4429"/>
                        <a:pt x="1407" y="4391"/>
                      </a:cubicBezTo>
                      <a:lnTo>
                        <a:pt x="1741" y="4272"/>
                      </a:lnTo>
                      <a:lnTo>
                        <a:pt x="1741" y="4272"/>
                      </a:lnTo>
                      <a:lnTo>
                        <a:pt x="1598" y="4593"/>
                      </a:lnTo>
                      <a:cubicBezTo>
                        <a:pt x="1396" y="4986"/>
                        <a:pt x="1562" y="5474"/>
                        <a:pt x="1955" y="5653"/>
                      </a:cubicBezTo>
                      <a:cubicBezTo>
                        <a:pt x="2063" y="5703"/>
                        <a:pt x="2175" y="5727"/>
                        <a:pt x="2285" y="5727"/>
                      </a:cubicBezTo>
                      <a:cubicBezTo>
                        <a:pt x="2591" y="5727"/>
                        <a:pt x="2880" y="5545"/>
                        <a:pt x="3003" y="5248"/>
                      </a:cubicBezTo>
                      <a:lnTo>
                        <a:pt x="3158" y="4926"/>
                      </a:lnTo>
                      <a:lnTo>
                        <a:pt x="3277" y="5260"/>
                      </a:lnTo>
                      <a:cubicBezTo>
                        <a:pt x="3388" y="5575"/>
                        <a:pt x="3687" y="5775"/>
                        <a:pt x="4005" y="5775"/>
                      </a:cubicBezTo>
                      <a:cubicBezTo>
                        <a:pt x="4095" y="5775"/>
                        <a:pt x="4187" y="5758"/>
                        <a:pt x="4277" y="5724"/>
                      </a:cubicBezTo>
                      <a:cubicBezTo>
                        <a:pt x="4682" y="5581"/>
                        <a:pt x="4884" y="5129"/>
                        <a:pt x="4741" y="4736"/>
                      </a:cubicBezTo>
                      <a:lnTo>
                        <a:pt x="4622" y="4391"/>
                      </a:lnTo>
                      <a:lnTo>
                        <a:pt x="4622" y="4391"/>
                      </a:lnTo>
                      <a:lnTo>
                        <a:pt x="4944" y="4545"/>
                      </a:lnTo>
                      <a:cubicBezTo>
                        <a:pt x="5047" y="4594"/>
                        <a:pt x="5157" y="4617"/>
                        <a:pt x="5265" y="4617"/>
                      </a:cubicBezTo>
                      <a:cubicBezTo>
                        <a:pt x="5556" y="4617"/>
                        <a:pt x="5837" y="4451"/>
                        <a:pt x="5968" y="4164"/>
                      </a:cubicBezTo>
                      <a:cubicBezTo>
                        <a:pt x="6158" y="3771"/>
                        <a:pt x="5979" y="3319"/>
                        <a:pt x="5598" y="3129"/>
                      </a:cubicBezTo>
                      <a:lnTo>
                        <a:pt x="5277" y="2986"/>
                      </a:lnTo>
                      <a:lnTo>
                        <a:pt x="5610" y="2867"/>
                      </a:lnTo>
                      <a:cubicBezTo>
                        <a:pt x="6445" y="2524"/>
                        <a:pt x="6116" y="1355"/>
                        <a:pt x="5349" y="1355"/>
                      </a:cubicBezTo>
                      <a:cubicBezTo>
                        <a:pt x="5263" y="1355"/>
                        <a:pt x="5171" y="1370"/>
                        <a:pt x="5075" y="1402"/>
                      </a:cubicBezTo>
                      <a:lnTo>
                        <a:pt x="4741" y="1521"/>
                      </a:lnTo>
                      <a:lnTo>
                        <a:pt x="4884" y="1200"/>
                      </a:lnTo>
                      <a:cubicBezTo>
                        <a:pt x="5087" y="807"/>
                        <a:pt x="4920" y="331"/>
                        <a:pt x="4515" y="152"/>
                      </a:cubicBezTo>
                      <a:cubicBezTo>
                        <a:pt x="4408" y="100"/>
                        <a:pt x="4295" y="76"/>
                        <a:pt x="4183" y="76"/>
                      </a:cubicBezTo>
                      <a:cubicBezTo>
                        <a:pt x="3886" y="76"/>
                        <a:pt x="3600" y="250"/>
                        <a:pt x="3479" y="545"/>
                      </a:cubicBezTo>
                      <a:lnTo>
                        <a:pt x="3324" y="866"/>
                      </a:lnTo>
                      <a:lnTo>
                        <a:pt x="3205" y="533"/>
                      </a:lnTo>
                      <a:cubicBezTo>
                        <a:pt x="3092" y="204"/>
                        <a:pt x="2786" y="1"/>
                        <a:pt x="245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1787;p67"/>
                <p:cNvSpPr/>
                <p:nvPr/>
              </p:nvSpPr>
              <p:spPr>
                <a:xfrm>
                  <a:off x="3190374" y="2761204"/>
                  <a:ext cx="58786" cy="49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9" h="1491" extrusionOk="0">
                      <a:moveTo>
                        <a:pt x="912" y="1"/>
                      </a:moveTo>
                      <a:cubicBezTo>
                        <a:pt x="644" y="1"/>
                        <a:pt x="377" y="141"/>
                        <a:pt x="246" y="432"/>
                      </a:cubicBezTo>
                      <a:cubicBezTo>
                        <a:pt x="1" y="943"/>
                        <a:pt x="397" y="1490"/>
                        <a:pt x="914" y="1490"/>
                      </a:cubicBezTo>
                      <a:cubicBezTo>
                        <a:pt x="999" y="1490"/>
                        <a:pt x="1086" y="1476"/>
                        <a:pt x="1175" y="1444"/>
                      </a:cubicBezTo>
                      <a:cubicBezTo>
                        <a:pt x="1556" y="1301"/>
                        <a:pt x="1758" y="884"/>
                        <a:pt x="1616" y="491"/>
                      </a:cubicBezTo>
                      <a:cubicBezTo>
                        <a:pt x="1497" y="168"/>
                        <a:pt x="1204" y="1"/>
                        <a:pt x="9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1788;p67"/>
                <p:cNvSpPr/>
                <p:nvPr/>
              </p:nvSpPr>
              <p:spPr>
                <a:xfrm>
                  <a:off x="3401122" y="2789945"/>
                  <a:ext cx="298474" cy="549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1" h="16432" fill="none" extrusionOk="0">
                      <a:moveTo>
                        <a:pt x="8930" y="0"/>
                      </a:moveTo>
                      <a:cubicBezTo>
                        <a:pt x="5323" y="5096"/>
                        <a:pt x="3942" y="11573"/>
                        <a:pt x="1" y="16431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9738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1789;p67"/>
                <p:cNvSpPr/>
                <p:nvPr/>
              </p:nvSpPr>
              <p:spPr>
                <a:xfrm>
                  <a:off x="3516923" y="2890605"/>
                  <a:ext cx="54942" cy="257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" h="7716" fill="none" extrusionOk="0">
                      <a:moveTo>
                        <a:pt x="0" y="7716"/>
                      </a:moveTo>
                      <a:cubicBezTo>
                        <a:pt x="917" y="5239"/>
                        <a:pt x="1465" y="2632"/>
                        <a:pt x="1643" y="1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9738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1790;p67"/>
                <p:cNvSpPr/>
                <p:nvPr/>
              </p:nvSpPr>
              <p:spPr>
                <a:xfrm>
                  <a:off x="3507766" y="2979335"/>
                  <a:ext cx="215693" cy="188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4" h="5633" fill="none" extrusionOk="0">
                      <a:moveTo>
                        <a:pt x="6454" y="1"/>
                      </a:moveTo>
                      <a:cubicBezTo>
                        <a:pt x="4418" y="2013"/>
                        <a:pt x="2263" y="3882"/>
                        <a:pt x="0" y="5632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9738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1791;p67"/>
                <p:cNvSpPr/>
                <p:nvPr/>
              </p:nvSpPr>
              <p:spPr>
                <a:xfrm>
                  <a:off x="3665743" y="2596578"/>
                  <a:ext cx="146045" cy="238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0" h="7144" extrusionOk="0">
                      <a:moveTo>
                        <a:pt x="3608" y="0"/>
                      </a:moveTo>
                      <a:cubicBezTo>
                        <a:pt x="3608" y="12"/>
                        <a:pt x="0" y="2107"/>
                        <a:pt x="167" y="7144"/>
                      </a:cubicBezTo>
                      <a:cubicBezTo>
                        <a:pt x="167" y="7144"/>
                        <a:pt x="4370" y="3941"/>
                        <a:pt x="3608" y="0"/>
                      </a:cubicBezTo>
                      <a:close/>
                    </a:path>
                  </a:pathLst>
                </a:custGeom>
                <a:solidFill>
                  <a:srgbClr val="80D3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1792;p67"/>
                <p:cNvSpPr/>
                <p:nvPr/>
              </p:nvSpPr>
              <p:spPr>
                <a:xfrm>
                  <a:off x="3465990" y="2672173"/>
                  <a:ext cx="184646" cy="282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5" h="8454" extrusionOk="0">
                      <a:moveTo>
                        <a:pt x="2572" y="0"/>
                      </a:moveTo>
                      <a:cubicBezTo>
                        <a:pt x="2572" y="0"/>
                        <a:pt x="0" y="2977"/>
                        <a:pt x="3013" y="8454"/>
                      </a:cubicBezTo>
                      <a:cubicBezTo>
                        <a:pt x="3013" y="8454"/>
                        <a:pt x="5525" y="2953"/>
                        <a:pt x="2572" y="0"/>
                      </a:cubicBezTo>
                      <a:close/>
                    </a:path>
                  </a:pathLst>
                </a:custGeom>
                <a:solidFill>
                  <a:srgbClr val="80D3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1793;p67"/>
                <p:cNvSpPr/>
                <p:nvPr/>
              </p:nvSpPr>
              <p:spPr>
                <a:xfrm>
                  <a:off x="3680047" y="2844085"/>
                  <a:ext cx="161185" cy="176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3" h="5287" extrusionOk="0">
                      <a:moveTo>
                        <a:pt x="4577" y="1"/>
                      </a:moveTo>
                      <a:cubicBezTo>
                        <a:pt x="1438" y="1"/>
                        <a:pt x="1" y="5286"/>
                        <a:pt x="1" y="5286"/>
                      </a:cubicBezTo>
                      <a:cubicBezTo>
                        <a:pt x="4168" y="4107"/>
                        <a:pt x="4823" y="12"/>
                        <a:pt x="4823" y="12"/>
                      </a:cubicBezTo>
                      <a:cubicBezTo>
                        <a:pt x="4740" y="4"/>
                        <a:pt x="4658" y="1"/>
                        <a:pt x="4577" y="1"/>
                      </a:cubicBezTo>
                      <a:close/>
                    </a:path>
                  </a:pathLst>
                </a:custGeom>
                <a:solidFill>
                  <a:srgbClr val="80D3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1794;p67"/>
                <p:cNvSpPr/>
                <p:nvPr/>
              </p:nvSpPr>
              <p:spPr>
                <a:xfrm>
                  <a:off x="3662375" y="2628829"/>
                  <a:ext cx="104879" cy="218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4" h="7728" fill="none" extrusionOk="0">
                      <a:moveTo>
                        <a:pt x="3703" y="1"/>
                      </a:moveTo>
                      <a:cubicBezTo>
                        <a:pt x="2715" y="2692"/>
                        <a:pt x="1477" y="5275"/>
                        <a:pt x="0" y="7728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9738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1795;p67"/>
                <p:cNvSpPr/>
                <p:nvPr/>
              </p:nvSpPr>
              <p:spPr>
                <a:xfrm>
                  <a:off x="3735465" y="2682801"/>
                  <a:ext cx="28617" cy="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180" fill="none" extrusionOk="0">
                      <a:moveTo>
                        <a:pt x="0" y="1179"/>
                      </a:moveTo>
                      <a:lnTo>
                        <a:pt x="1501" y="1"/>
                      </a:lnTo>
                    </a:path>
                  </a:pathLst>
                </a:custGeom>
                <a:noFill/>
                <a:ln w="3875" cap="flat" cmpd="sng">
                  <a:solidFill>
                    <a:srgbClr val="009738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1796;p67"/>
                <p:cNvSpPr/>
                <p:nvPr/>
              </p:nvSpPr>
              <p:spPr>
                <a:xfrm>
                  <a:off x="3718303" y="2721753"/>
                  <a:ext cx="30676" cy="19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9" h="1001" fill="none" extrusionOk="0">
                      <a:moveTo>
                        <a:pt x="1" y="1001"/>
                      </a:moveTo>
                      <a:cubicBezTo>
                        <a:pt x="561" y="727"/>
                        <a:pt x="1108" y="394"/>
                        <a:pt x="1608" y="1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9738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1797;p67"/>
                <p:cNvSpPr/>
                <p:nvPr/>
              </p:nvSpPr>
              <p:spPr>
                <a:xfrm>
                  <a:off x="3546414" y="2705291"/>
                  <a:ext cx="24410" cy="250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9300" fill="none" extrusionOk="0">
                      <a:moveTo>
                        <a:pt x="691" y="9299"/>
                      </a:moveTo>
                      <a:cubicBezTo>
                        <a:pt x="905" y="6180"/>
                        <a:pt x="679" y="3048"/>
                        <a:pt x="0" y="0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9738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1798;p67"/>
                <p:cNvSpPr/>
                <p:nvPr/>
              </p:nvSpPr>
              <p:spPr>
                <a:xfrm>
                  <a:off x="3532479" y="2820570"/>
                  <a:ext cx="35452" cy="53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" h="3132" fill="none" extrusionOk="0">
                      <a:moveTo>
                        <a:pt x="2072" y="3132"/>
                      </a:moveTo>
                      <a:cubicBezTo>
                        <a:pt x="1500" y="2012"/>
                        <a:pt x="810" y="965"/>
                        <a:pt x="0" y="0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9738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1799;p67"/>
                <p:cNvSpPr/>
                <p:nvPr/>
              </p:nvSpPr>
              <p:spPr>
                <a:xfrm>
                  <a:off x="3530101" y="2771849"/>
                  <a:ext cx="33975" cy="3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0" h="1882" fill="none" extrusionOk="0">
                      <a:moveTo>
                        <a:pt x="1620" y="1881"/>
                      </a:moveTo>
                      <a:cubicBezTo>
                        <a:pt x="1108" y="1238"/>
                        <a:pt x="572" y="607"/>
                        <a:pt x="1" y="0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9738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1800;p67"/>
                <p:cNvSpPr/>
                <p:nvPr/>
              </p:nvSpPr>
              <p:spPr>
                <a:xfrm>
                  <a:off x="3660574" y="2862776"/>
                  <a:ext cx="160034" cy="175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8" h="5954" fill="none" extrusionOk="0">
                      <a:moveTo>
                        <a:pt x="5418" y="1"/>
                      </a:moveTo>
                      <a:cubicBezTo>
                        <a:pt x="3501" y="1882"/>
                        <a:pt x="2060" y="4216"/>
                        <a:pt x="1" y="5954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9738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1801;p67"/>
                <p:cNvSpPr/>
                <p:nvPr/>
              </p:nvSpPr>
              <p:spPr>
                <a:xfrm rot="836217">
                  <a:off x="3731211" y="2919783"/>
                  <a:ext cx="4850" cy="53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" h="2644" fill="none" extrusionOk="0">
                      <a:moveTo>
                        <a:pt x="0" y="2643"/>
                      </a:moveTo>
                      <a:cubicBezTo>
                        <a:pt x="155" y="1774"/>
                        <a:pt x="227" y="881"/>
                        <a:pt x="239" y="0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9738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1802;p67"/>
                <p:cNvSpPr/>
                <p:nvPr/>
              </p:nvSpPr>
              <p:spPr>
                <a:xfrm rot="-290249">
                  <a:off x="3762821" y="2904509"/>
                  <a:ext cx="43428" cy="18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9" h="811" fill="none" extrusionOk="0">
                      <a:moveTo>
                        <a:pt x="1" y="811"/>
                      </a:moveTo>
                      <a:cubicBezTo>
                        <a:pt x="608" y="513"/>
                        <a:pt x="1227" y="239"/>
                        <a:pt x="1858" y="1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9738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1803;p67"/>
                <p:cNvSpPr/>
                <p:nvPr/>
              </p:nvSpPr>
              <p:spPr>
                <a:xfrm>
                  <a:off x="2885447" y="2912495"/>
                  <a:ext cx="231601" cy="401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0" h="12003" fill="none" extrusionOk="0">
                      <a:moveTo>
                        <a:pt x="0" y="1"/>
                      </a:moveTo>
                      <a:cubicBezTo>
                        <a:pt x="1822" y="4263"/>
                        <a:pt x="5382" y="7644"/>
                        <a:pt x="6930" y="12002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9738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1804;p67"/>
                <p:cNvSpPr/>
                <p:nvPr/>
              </p:nvSpPr>
              <p:spPr>
                <a:xfrm>
                  <a:off x="3014349" y="2970980"/>
                  <a:ext cx="35459" cy="208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" h="6252" fill="none" extrusionOk="0">
                      <a:moveTo>
                        <a:pt x="1" y="1"/>
                      </a:moveTo>
                      <a:cubicBezTo>
                        <a:pt x="489" y="2061"/>
                        <a:pt x="834" y="4144"/>
                        <a:pt x="1060" y="6252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9738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1805;p67"/>
                <p:cNvSpPr/>
                <p:nvPr/>
              </p:nvSpPr>
              <p:spPr>
                <a:xfrm>
                  <a:off x="2794311" y="2783194"/>
                  <a:ext cx="109049" cy="165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3" h="4942" extrusionOk="0">
                      <a:moveTo>
                        <a:pt x="72" y="0"/>
                      </a:moveTo>
                      <a:lnTo>
                        <a:pt x="72" y="0"/>
                      </a:lnTo>
                      <a:cubicBezTo>
                        <a:pt x="72" y="0"/>
                        <a:pt x="1" y="3096"/>
                        <a:pt x="3263" y="4941"/>
                      </a:cubicBezTo>
                      <a:cubicBezTo>
                        <a:pt x="3263" y="4941"/>
                        <a:pt x="2858" y="1048"/>
                        <a:pt x="72" y="0"/>
                      </a:cubicBezTo>
                      <a:close/>
                    </a:path>
                  </a:pathLst>
                </a:custGeom>
                <a:solidFill>
                  <a:srgbClr val="80D3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1806;p67"/>
                <p:cNvSpPr/>
                <p:nvPr/>
              </p:nvSpPr>
              <p:spPr>
                <a:xfrm>
                  <a:off x="2753738" y="2957512"/>
                  <a:ext cx="184244" cy="103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3" h="3083" extrusionOk="0">
                      <a:moveTo>
                        <a:pt x="791" y="0"/>
                      </a:moveTo>
                      <a:cubicBezTo>
                        <a:pt x="533" y="0"/>
                        <a:pt x="268" y="30"/>
                        <a:pt x="0" y="94"/>
                      </a:cubicBezTo>
                      <a:cubicBezTo>
                        <a:pt x="0" y="94"/>
                        <a:pt x="881" y="2880"/>
                        <a:pt x="5513" y="3083"/>
                      </a:cubicBezTo>
                      <a:cubicBezTo>
                        <a:pt x="5513" y="3083"/>
                        <a:pt x="3438" y="0"/>
                        <a:pt x="791" y="0"/>
                      </a:cubicBezTo>
                      <a:close/>
                    </a:path>
                  </a:pathLst>
                </a:custGeom>
                <a:solidFill>
                  <a:srgbClr val="80D3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1807;p67"/>
                <p:cNvSpPr/>
                <p:nvPr/>
              </p:nvSpPr>
              <p:spPr>
                <a:xfrm>
                  <a:off x="2925619" y="2844453"/>
                  <a:ext cx="127364" cy="169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1" h="5085" extrusionOk="0">
                      <a:moveTo>
                        <a:pt x="1465" y="1"/>
                      </a:moveTo>
                      <a:lnTo>
                        <a:pt x="1465" y="1"/>
                      </a:lnTo>
                      <a:cubicBezTo>
                        <a:pt x="1" y="1977"/>
                        <a:pt x="2941" y="5085"/>
                        <a:pt x="2941" y="5085"/>
                      </a:cubicBezTo>
                      <a:cubicBezTo>
                        <a:pt x="3811" y="2001"/>
                        <a:pt x="1465" y="1"/>
                        <a:pt x="1465" y="1"/>
                      </a:cubicBezTo>
                      <a:close/>
                    </a:path>
                  </a:pathLst>
                </a:custGeom>
                <a:solidFill>
                  <a:srgbClr val="80D3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1808;p67"/>
                <p:cNvSpPr/>
                <p:nvPr/>
              </p:nvSpPr>
              <p:spPr>
                <a:xfrm>
                  <a:off x="2803340" y="2797501"/>
                  <a:ext cx="100202" cy="15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5323" fill="none" extrusionOk="0">
                      <a:moveTo>
                        <a:pt x="1" y="0"/>
                      </a:moveTo>
                      <a:cubicBezTo>
                        <a:pt x="1322" y="1655"/>
                        <a:pt x="2477" y="3441"/>
                        <a:pt x="3466" y="5322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9738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1809;p67"/>
                <p:cNvSpPr/>
                <p:nvPr/>
              </p:nvSpPr>
              <p:spPr>
                <a:xfrm>
                  <a:off x="2837425" y="2809872"/>
                  <a:ext cx="4857" cy="40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" h="1406" fill="none" extrusionOk="0">
                      <a:moveTo>
                        <a:pt x="167" y="1406"/>
                      </a:moveTo>
                      <a:cubicBezTo>
                        <a:pt x="108" y="929"/>
                        <a:pt x="48" y="465"/>
                        <a:pt x="1" y="1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9738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1810;p67"/>
                <p:cNvSpPr/>
                <p:nvPr/>
              </p:nvSpPr>
              <p:spPr>
                <a:xfrm>
                  <a:off x="2854280" y="2828803"/>
                  <a:ext cx="1417" cy="40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1406" fill="none" extrusionOk="0">
                      <a:moveTo>
                        <a:pt x="1" y="1406"/>
                      </a:moveTo>
                      <a:cubicBezTo>
                        <a:pt x="49" y="929"/>
                        <a:pt x="49" y="465"/>
                        <a:pt x="1" y="1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9738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4" name="Google Shape;1811;p67"/>
                <p:cNvGrpSpPr/>
                <p:nvPr/>
              </p:nvGrpSpPr>
              <p:grpSpPr>
                <a:xfrm rot="260316">
                  <a:off x="2778078" y="2981747"/>
                  <a:ext cx="275729" cy="189978"/>
                  <a:chOff x="2733820" y="2955874"/>
                  <a:chExt cx="333745" cy="229896"/>
                </a:xfrm>
              </p:grpSpPr>
              <p:sp>
                <p:nvSpPr>
                  <p:cNvPr id="253" name="Google Shape;1812;p67"/>
                  <p:cNvSpPr/>
                  <p:nvPr/>
                </p:nvSpPr>
                <p:spPr>
                  <a:xfrm>
                    <a:off x="2925864" y="3051656"/>
                    <a:ext cx="141701" cy="134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0" h="4013" fill="none" extrusionOk="0">
                        <a:moveTo>
                          <a:pt x="4239" y="4013"/>
                        </a:moveTo>
                        <a:cubicBezTo>
                          <a:pt x="3025" y="2477"/>
                          <a:pt x="1596" y="1131"/>
                          <a:pt x="1" y="0"/>
                        </a:cubicBezTo>
                      </a:path>
                    </a:pathLst>
                  </a:custGeom>
                  <a:noFill/>
                  <a:ln w="3875" cap="flat" cmpd="sng">
                    <a:solidFill>
                      <a:srgbClr val="009738"/>
                    </a:solidFill>
                    <a:prstDash val="solid"/>
                    <a:miter lim="1190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1813;p67"/>
                  <p:cNvSpPr/>
                  <p:nvPr/>
                </p:nvSpPr>
                <p:spPr>
                  <a:xfrm>
                    <a:off x="2733820" y="2955874"/>
                    <a:ext cx="205767" cy="10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57" h="3168" fill="none" extrusionOk="0">
                        <a:moveTo>
                          <a:pt x="6156" y="3167"/>
                        </a:moveTo>
                        <a:cubicBezTo>
                          <a:pt x="4275" y="1822"/>
                          <a:pt x="2203" y="750"/>
                          <a:pt x="1" y="0"/>
                        </a:cubicBezTo>
                      </a:path>
                    </a:pathLst>
                  </a:custGeom>
                  <a:noFill/>
                  <a:ln w="3875" cap="flat" cmpd="sng">
                    <a:solidFill>
                      <a:srgbClr val="009738"/>
                    </a:solidFill>
                    <a:prstDash val="solid"/>
                    <a:miter lim="1190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1814;p67"/>
                  <p:cNvSpPr/>
                  <p:nvPr/>
                </p:nvSpPr>
                <p:spPr>
                  <a:xfrm>
                    <a:off x="2779606" y="3015161"/>
                    <a:ext cx="92740" cy="5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5" h="168" fill="none" extrusionOk="0">
                        <a:moveTo>
                          <a:pt x="2774" y="72"/>
                        </a:moveTo>
                        <a:cubicBezTo>
                          <a:pt x="1845" y="0"/>
                          <a:pt x="917" y="36"/>
                          <a:pt x="0" y="167"/>
                        </a:cubicBezTo>
                      </a:path>
                    </a:pathLst>
                  </a:custGeom>
                  <a:noFill/>
                  <a:ln w="3875" cap="flat" cmpd="sng">
                    <a:solidFill>
                      <a:srgbClr val="009738"/>
                    </a:solidFill>
                    <a:prstDash val="solid"/>
                    <a:miter lim="1190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1815;p67"/>
                  <p:cNvSpPr/>
                  <p:nvPr/>
                </p:nvSpPr>
                <p:spPr>
                  <a:xfrm>
                    <a:off x="2764867" y="2992870"/>
                    <a:ext cx="60925" cy="99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3" h="299" fill="none" extrusionOk="0">
                        <a:moveTo>
                          <a:pt x="1822" y="1"/>
                        </a:moveTo>
                        <a:cubicBezTo>
                          <a:pt x="1215" y="72"/>
                          <a:pt x="608" y="167"/>
                          <a:pt x="0" y="298"/>
                        </a:cubicBezTo>
                      </a:path>
                    </a:pathLst>
                  </a:custGeom>
                  <a:noFill/>
                  <a:ln w="3875" cap="flat" cmpd="sng">
                    <a:solidFill>
                      <a:srgbClr val="009738"/>
                    </a:solidFill>
                    <a:prstDash val="solid"/>
                    <a:miter lim="1190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5" name="Google Shape;1816;p67"/>
                <p:cNvSpPr/>
                <p:nvPr/>
              </p:nvSpPr>
              <p:spPr>
                <a:xfrm>
                  <a:off x="2985825" y="2889231"/>
                  <a:ext cx="41350" cy="142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5740" fill="none" extrusionOk="0">
                      <a:moveTo>
                        <a:pt x="0" y="1"/>
                      </a:moveTo>
                      <a:cubicBezTo>
                        <a:pt x="453" y="1941"/>
                        <a:pt x="1370" y="3763"/>
                        <a:pt x="1667" y="5740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9738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1817;p67"/>
                <p:cNvSpPr/>
                <p:nvPr/>
              </p:nvSpPr>
              <p:spPr>
                <a:xfrm>
                  <a:off x="2981997" y="2939670"/>
                  <a:ext cx="25701" cy="18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" h="1168" fill="none" extrusionOk="0">
                      <a:moveTo>
                        <a:pt x="1585" y="1168"/>
                      </a:moveTo>
                      <a:cubicBezTo>
                        <a:pt x="1084" y="727"/>
                        <a:pt x="561" y="346"/>
                        <a:pt x="1" y="1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9738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1818;p67"/>
                <p:cNvSpPr/>
                <p:nvPr/>
              </p:nvSpPr>
              <p:spPr>
                <a:xfrm>
                  <a:off x="3000278" y="2901624"/>
                  <a:ext cx="5057" cy="3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" h="1490" fill="none" extrusionOk="0">
                      <a:moveTo>
                        <a:pt x="1" y="1489"/>
                      </a:moveTo>
                      <a:cubicBezTo>
                        <a:pt x="37" y="989"/>
                        <a:pt x="108" y="501"/>
                        <a:pt x="203" y="1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9738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1819;p67"/>
                <p:cNvSpPr/>
                <p:nvPr/>
              </p:nvSpPr>
              <p:spPr>
                <a:xfrm>
                  <a:off x="3291303" y="2891809"/>
                  <a:ext cx="233205" cy="42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8" h="12717" extrusionOk="0">
                      <a:moveTo>
                        <a:pt x="6120" y="0"/>
                      </a:moveTo>
                      <a:lnTo>
                        <a:pt x="6120" y="0"/>
                      </a:lnTo>
                      <a:cubicBezTo>
                        <a:pt x="2429" y="2929"/>
                        <a:pt x="0" y="7609"/>
                        <a:pt x="0" y="12323"/>
                      </a:cubicBezTo>
                      <a:lnTo>
                        <a:pt x="2775" y="12716"/>
                      </a:lnTo>
                      <a:cubicBezTo>
                        <a:pt x="5751" y="9204"/>
                        <a:pt x="6978" y="4525"/>
                        <a:pt x="6120" y="0"/>
                      </a:cubicBezTo>
                      <a:close/>
                    </a:path>
                  </a:pathLst>
                </a:custGeom>
                <a:solidFill>
                  <a:srgbClr val="00D47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1820;p67"/>
                <p:cNvSpPr/>
                <p:nvPr/>
              </p:nvSpPr>
              <p:spPr>
                <a:xfrm>
                  <a:off x="3323925" y="2904525"/>
                  <a:ext cx="167877" cy="447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6" h="14097" fill="none" extrusionOk="0">
                      <a:moveTo>
                        <a:pt x="5216" y="0"/>
                      </a:moveTo>
                      <a:cubicBezTo>
                        <a:pt x="3608" y="4739"/>
                        <a:pt x="1870" y="9442"/>
                        <a:pt x="1" y="14097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9738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1821;p67"/>
                <p:cNvSpPr/>
                <p:nvPr/>
              </p:nvSpPr>
              <p:spPr>
                <a:xfrm>
                  <a:off x="3430355" y="3023737"/>
                  <a:ext cx="53382" cy="5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2" h="2347" fill="none" extrusionOk="0">
                      <a:moveTo>
                        <a:pt x="0" y="2346"/>
                      </a:moveTo>
                      <a:cubicBezTo>
                        <a:pt x="965" y="1656"/>
                        <a:pt x="1810" y="798"/>
                        <a:pt x="2691" y="1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9738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1822;p67"/>
                <p:cNvSpPr/>
                <p:nvPr/>
              </p:nvSpPr>
              <p:spPr>
                <a:xfrm>
                  <a:off x="3405014" y="3079849"/>
                  <a:ext cx="67085" cy="57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3" h="2526" fill="none" extrusionOk="0">
                      <a:moveTo>
                        <a:pt x="1" y="2525"/>
                      </a:moveTo>
                      <a:cubicBezTo>
                        <a:pt x="1203" y="1811"/>
                        <a:pt x="2346" y="965"/>
                        <a:pt x="3382" y="1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9738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1823;p67"/>
                <p:cNvSpPr/>
                <p:nvPr/>
              </p:nvSpPr>
              <p:spPr>
                <a:xfrm>
                  <a:off x="3382625" y="3029650"/>
                  <a:ext cx="14376" cy="13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5585" fill="none" extrusionOk="0">
                      <a:moveTo>
                        <a:pt x="513" y="5584"/>
                      </a:moveTo>
                      <a:cubicBezTo>
                        <a:pt x="132" y="3751"/>
                        <a:pt x="1" y="1869"/>
                        <a:pt x="144" y="0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9738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1824;p67"/>
                <p:cNvSpPr/>
                <p:nvPr/>
              </p:nvSpPr>
              <p:spPr>
                <a:xfrm>
                  <a:off x="3041420" y="2856384"/>
                  <a:ext cx="208140" cy="456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8" h="13670" extrusionOk="0">
                      <a:moveTo>
                        <a:pt x="1489" y="1"/>
                      </a:moveTo>
                      <a:lnTo>
                        <a:pt x="1489" y="1"/>
                      </a:lnTo>
                      <a:cubicBezTo>
                        <a:pt x="0" y="4478"/>
                        <a:pt x="548" y="9716"/>
                        <a:pt x="3132" y="13669"/>
                      </a:cubicBezTo>
                      <a:lnTo>
                        <a:pt x="5656" y="12467"/>
                      </a:lnTo>
                      <a:cubicBezTo>
                        <a:pt x="6227" y="7895"/>
                        <a:pt x="4691" y="3311"/>
                        <a:pt x="1489" y="1"/>
                      </a:cubicBezTo>
                      <a:close/>
                    </a:path>
                  </a:pathLst>
                </a:custGeom>
                <a:solidFill>
                  <a:srgbClr val="00D47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1825;p67"/>
                <p:cNvSpPr/>
                <p:nvPr/>
              </p:nvSpPr>
              <p:spPr>
                <a:xfrm>
                  <a:off x="3096275" y="2878650"/>
                  <a:ext cx="103525" cy="456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6" h="14645" fill="none" extrusionOk="0">
                      <a:moveTo>
                        <a:pt x="0" y="0"/>
                      </a:moveTo>
                      <a:cubicBezTo>
                        <a:pt x="1251" y="4846"/>
                        <a:pt x="2370" y="9728"/>
                        <a:pt x="3346" y="14645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9738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1826;p67"/>
                <p:cNvSpPr/>
                <p:nvPr/>
              </p:nvSpPr>
              <p:spPr>
                <a:xfrm>
                  <a:off x="3136323" y="2958588"/>
                  <a:ext cx="22566" cy="80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" h="3442" fill="none" extrusionOk="0">
                      <a:moveTo>
                        <a:pt x="1" y="3441"/>
                      </a:moveTo>
                      <a:cubicBezTo>
                        <a:pt x="429" y="2334"/>
                        <a:pt x="668" y="1144"/>
                        <a:pt x="965" y="1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9738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1827;p67"/>
                <p:cNvSpPr/>
                <p:nvPr/>
              </p:nvSpPr>
              <p:spPr>
                <a:xfrm>
                  <a:off x="3145784" y="2990849"/>
                  <a:ext cx="33965" cy="92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" h="3966" fill="none" extrusionOk="0">
                      <a:moveTo>
                        <a:pt x="1" y="3965"/>
                      </a:moveTo>
                      <a:cubicBezTo>
                        <a:pt x="620" y="2703"/>
                        <a:pt x="1108" y="1370"/>
                        <a:pt x="1453" y="1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9738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1828;p67"/>
                <p:cNvSpPr/>
                <p:nvPr/>
              </p:nvSpPr>
              <p:spPr>
                <a:xfrm>
                  <a:off x="3074077" y="3026772"/>
                  <a:ext cx="81976" cy="108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4465" fill="none" extrusionOk="0">
                      <a:moveTo>
                        <a:pt x="3358" y="4465"/>
                      </a:moveTo>
                      <a:cubicBezTo>
                        <a:pt x="2025" y="3143"/>
                        <a:pt x="894" y="1631"/>
                        <a:pt x="1" y="0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9738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1829;p67"/>
                <p:cNvSpPr/>
                <p:nvPr/>
              </p:nvSpPr>
              <p:spPr>
                <a:xfrm>
                  <a:off x="3558297" y="3033843"/>
                  <a:ext cx="202158" cy="265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9" h="7943" extrusionOk="0">
                      <a:moveTo>
                        <a:pt x="6049" y="1"/>
                      </a:moveTo>
                      <a:lnTo>
                        <a:pt x="6049" y="1"/>
                      </a:lnTo>
                      <a:cubicBezTo>
                        <a:pt x="3120" y="1370"/>
                        <a:pt x="751" y="4097"/>
                        <a:pt x="1" y="7240"/>
                      </a:cubicBezTo>
                      <a:lnTo>
                        <a:pt x="1786" y="7942"/>
                      </a:lnTo>
                      <a:cubicBezTo>
                        <a:pt x="4334" y="6073"/>
                        <a:pt x="5906" y="3156"/>
                        <a:pt x="6049" y="1"/>
                      </a:cubicBezTo>
                      <a:close/>
                    </a:path>
                  </a:pathLst>
                </a:custGeom>
                <a:solidFill>
                  <a:srgbClr val="00D47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1830;p67"/>
                <p:cNvSpPr/>
                <p:nvPr/>
              </p:nvSpPr>
              <p:spPr>
                <a:xfrm>
                  <a:off x="3572226" y="3050255"/>
                  <a:ext cx="176318" cy="262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0" h="8562" fill="none" extrusionOk="0">
                      <a:moveTo>
                        <a:pt x="5739" y="1"/>
                      </a:moveTo>
                      <a:cubicBezTo>
                        <a:pt x="3906" y="2906"/>
                        <a:pt x="2001" y="5763"/>
                        <a:pt x="0" y="8561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9738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1831;p67"/>
                <p:cNvSpPr/>
                <p:nvPr/>
              </p:nvSpPr>
              <p:spPr>
                <a:xfrm>
                  <a:off x="3686716" y="3115775"/>
                  <a:ext cx="46498" cy="28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8" h="1144" fill="none" extrusionOk="0">
                      <a:moveTo>
                        <a:pt x="0" y="1143"/>
                      </a:moveTo>
                      <a:cubicBezTo>
                        <a:pt x="750" y="834"/>
                        <a:pt x="1453" y="393"/>
                        <a:pt x="2167" y="0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9738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1832;p67"/>
                <p:cNvSpPr/>
                <p:nvPr/>
              </p:nvSpPr>
              <p:spPr>
                <a:xfrm>
                  <a:off x="3668925" y="3143260"/>
                  <a:ext cx="57222" cy="28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8" h="1144" fill="none" extrusionOk="0">
                      <a:moveTo>
                        <a:pt x="0" y="1143"/>
                      </a:moveTo>
                      <a:cubicBezTo>
                        <a:pt x="929" y="858"/>
                        <a:pt x="1822" y="477"/>
                        <a:pt x="2667" y="0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9738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1833;p67"/>
                <p:cNvSpPr/>
                <p:nvPr/>
              </p:nvSpPr>
              <p:spPr>
                <a:xfrm>
                  <a:off x="3651402" y="3117020"/>
                  <a:ext cx="13974" cy="80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3775" fill="none" extrusionOk="0">
                      <a:moveTo>
                        <a:pt x="1" y="3774"/>
                      </a:moveTo>
                      <a:cubicBezTo>
                        <a:pt x="36" y="2489"/>
                        <a:pt x="263" y="1215"/>
                        <a:pt x="655" y="0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9738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1834;p67"/>
                <p:cNvSpPr/>
                <p:nvPr/>
              </p:nvSpPr>
              <p:spPr>
                <a:xfrm>
                  <a:off x="3154815" y="2919647"/>
                  <a:ext cx="187854" cy="4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1" h="12967" extrusionOk="0">
                      <a:moveTo>
                        <a:pt x="5013" y="1"/>
                      </a:moveTo>
                      <a:cubicBezTo>
                        <a:pt x="1810" y="3370"/>
                        <a:pt x="1" y="8347"/>
                        <a:pt x="441" y="12967"/>
                      </a:cubicBezTo>
                      <a:lnTo>
                        <a:pt x="2370" y="10597"/>
                      </a:lnTo>
                      <a:cubicBezTo>
                        <a:pt x="4668" y="7573"/>
                        <a:pt x="5620" y="3751"/>
                        <a:pt x="5013" y="1"/>
                      </a:cubicBezTo>
                      <a:close/>
                    </a:path>
                  </a:pathLst>
                </a:custGeom>
                <a:solidFill>
                  <a:srgbClr val="B9E6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1835;p67"/>
                <p:cNvSpPr/>
                <p:nvPr/>
              </p:nvSpPr>
              <p:spPr>
                <a:xfrm>
                  <a:off x="3163174" y="2980425"/>
                  <a:ext cx="139752" cy="382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13788" fill="none" extrusionOk="0">
                      <a:moveTo>
                        <a:pt x="5037" y="0"/>
                      </a:moveTo>
                      <a:cubicBezTo>
                        <a:pt x="3096" y="4501"/>
                        <a:pt x="1406" y="9096"/>
                        <a:pt x="1" y="13787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D476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1836;p67"/>
                <p:cNvSpPr/>
                <p:nvPr/>
              </p:nvSpPr>
              <p:spPr>
                <a:xfrm>
                  <a:off x="3236437" y="3063090"/>
                  <a:ext cx="72387" cy="54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" h="1966" fill="none" extrusionOk="0">
                      <a:moveTo>
                        <a:pt x="1" y="1966"/>
                      </a:moveTo>
                      <a:lnTo>
                        <a:pt x="2608" y="1"/>
                      </a:lnTo>
                    </a:path>
                  </a:pathLst>
                </a:custGeom>
                <a:noFill/>
                <a:ln w="3875" cap="flat" cmpd="sng">
                  <a:solidFill>
                    <a:srgbClr val="00D476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1837;p67"/>
                <p:cNvSpPr/>
                <p:nvPr/>
              </p:nvSpPr>
              <p:spPr>
                <a:xfrm>
                  <a:off x="3227236" y="3108670"/>
                  <a:ext cx="103502" cy="58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7" h="1763" fill="none" extrusionOk="0">
                      <a:moveTo>
                        <a:pt x="1" y="1762"/>
                      </a:moveTo>
                      <a:lnTo>
                        <a:pt x="3096" y="0"/>
                      </a:lnTo>
                    </a:path>
                  </a:pathLst>
                </a:custGeom>
                <a:noFill/>
                <a:ln w="3875" cap="flat" cmpd="sng">
                  <a:solidFill>
                    <a:srgbClr val="00D476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1838;p67"/>
                <p:cNvSpPr/>
                <p:nvPr/>
              </p:nvSpPr>
              <p:spPr>
                <a:xfrm>
                  <a:off x="3260324" y="3009083"/>
                  <a:ext cx="6642" cy="56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3132" fill="none" extrusionOk="0">
                      <a:moveTo>
                        <a:pt x="369" y="3132"/>
                      </a:moveTo>
                      <a:cubicBezTo>
                        <a:pt x="167" y="2096"/>
                        <a:pt x="36" y="1048"/>
                        <a:pt x="0" y="1"/>
                      </a:cubicBezTo>
                    </a:path>
                  </a:pathLst>
                </a:custGeom>
                <a:noFill/>
                <a:ln w="3875" cap="flat" cmpd="sng">
                  <a:solidFill>
                    <a:srgbClr val="00D476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1839;p67"/>
                <p:cNvSpPr/>
                <p:nvPr/>
              </p:nvSpPr>
              <p:spPr>
                <a:xfrm>
                  <a:off x="4589278" y="1932459"/>
                  <a:ext cx="198181" cy="134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0" h="4025" extrusionOk="0">
                      <a:moveTo>
                        <a:pt x="2965" y="1"/>
                      </a:moveTo>
                      <a:lnTo>
                        <a:pt x="1" y="608"/>
                      </a:lnTo>
                      <a:cubicBezTo>
                        <a:pt x="727" y="1596"/>
                        <a:pt x="1120" y="2799"/>
                        <a:pt x="1096" y="4025"/>
                      </a:cubicBezTo>
                      <a:lnTo>
                        <a:pt x="4835" y="4025"/>
                      </a:lnTo>
                      <a:cubicBezTo>
                        <a:pt x="4811" y="2799"/>
                        <a:pt x="5192" y="1596"/>
                        <a:pt x="5930" y="608"/>
                      </a:cubicBezTo>
                      <a:lnTo>
                        <a:pt x="296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1840;p67"/>
                <p:cNvSpPr/>
                <p:nvPr/>
              </p:nvSpPr>
              <p:spPr>
                <a:xfrm>
                  <a:off x="4327865" y="2133412"/>
                  <a:ext cx="721036" cy="1760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75" h="52674" extrusionOk="0">
                      <a:moveTo>
                        <a:pt x="8942" y="0"/>
                      </a:moveTo>
                      <a:lnTo>
                        <a:pt x="6084" y="45911"/>
                      </a:lnTo>
                      <a:cubicBezTo>
                        <a:pt x="5977" y="47708"/>
                        <a:pt x="4906" y="49292"/>
                        <a:pt x="3286" y="50054"/>
                      </a:cubicBezTo>
                      <a:cubicBezTo>
                        <a:pt x="798" y="51221"/>
                        <a:pt x="0" y="52661"/>
                        <a:pt x="0" y="52661"/>
                      </a:cubicBezTo>
                      <a:lnTo>
                        <a:pt x="21574" y="52673"/>
                      </a:lnTo>
                      <a:cubicBezTo>
                        <a:pt x="21574" y="52673"/>
                        <a:pt x="20777" y="51221"/>
                        <a:pt x="18288" y="50066"/>
                      </a:cubicBezTo>
                      <a:cubicBezTo>
                        <a:pt x="16669" y="49304"/>
                        <a:pt x="15597" y="47708"/>
                        <a:pt x="15490" y="45923"/>
                      </a:cubicBezTo>
                      <a:lnTo>
                        <a:pt x="1263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1841;p67"/>
                <p:cNvSpPr/>
                <p:nvPr/>
              </p:nvSpPr>
              <p:spPr>
                <a:xfrm>
                  <a:off x="3060904" y="2014036"/>
                  <a:ext cx="3254907" cy="608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4" h="18219" extrusionOk="0">
                      <a:moveTo>
                        <a:pt x="48697" y="0"/>
                      </a:moveTo>
                      <a:cubicBezTo>
                        <a:pt x="48697" y="0"/>
                        <a:pt x="41446" y="0"/>
                        <a:pt x="32874" y="3572"/>
                      </a:cubicBezTo>
                      <a:cubicBezTo>
                        <a:pt x="24987" y="6852"/>
                        <a:pt x="13752" y="16089"/>
                        <a:pt x="6467" y="16089"/>
                      </a:cubicBezTo>
                      <a:cubicBezTo>
                        <a:pt x="6240" y="16089"/>
                        <a:pt x="6018" y="16080"/>
                        <a:pt x="5799" y="16062"/>
                      </a:cubicBezTo>
                      <a:cubicBezTo>
                        <a:pt x="4001" y="15919"/>
                        <a:pt x="6656" y="15038"/>
                        <a:pt x="6978" y="13157"/>
                      </a:cubicBezTo>
                      <a:cubicBezTo>
                        <a:pt x="7371" y="10811"/>
                        <a:pt x="5501" y="9287"/>
                        <a:pt x="3596" y="9287"/>
                      </a:cubicBezTo>
                      <a:cubicBezTo>
                        <a:pt x="1882" y="9287"/>
                        <a:pt x="429" y="10692"/>
                        <a:pt x="96" y="12466"/>
                      </a:cubicBezTo>
                      <a:cubicBezTo>
                        <a:pt x="1" y="12966"/>
                        <a:pt x="1" y="13478"/>
                        <a:pt x="84" y="13978"/>
                      </a:cubicBezTo>
                      <a:cubicBezTo>
                        <a:pt x="622" y="17052"/>
                        <a:pt x="2666" y="18218"/>
                        <a:pt x="5897" y="18218"/>
                      </a:cubicBezTo>
                      <a:cubicBezTo>
                        <a:pt x="6595" y="18218"/>
                        <a:pt x="7350" y="18164"/>
                        <a:pt x="8157" y="18062"/>
                      </a:cubicBezTo>
                      <a:cubicBezTo>
                        <a:pt x="17920" y="16812"/>
                        <a:pt x="29112" y="6239"/>
                        <a:pt x="48697" y="6239"/>
                      </a:cubicBezTo>
                      <a:cubicBezTo>
                        <a:pt x="68283" y="6239"/>
                        <a:pt x="79475" y="16812"/>
                        <a:pt x="89238" y="18062"/>
                      </a:cubicBezTo>
                      <a:cubicBezTo>
                        <a:pt x="90045" y="18164"/>
                        <a:pt x="90799" y="18218"/>
                        <a:pt x="91498" y="18218"/>
                      </a:cubicBezTo>
                      <a:cubicBezTo>
                        <a:pt x="94729" y="18218"/>
                        <a:pt x="96772" y="17052"/>
                        <a:pt x="97311" y="13978"/>
                      </a:cubicBezTo>
                      <a:cubicBezTo>
                        <a:pt x="97394" y="13478"/>
                        <a:pt x="97394" y="12966"/>
                        <a:pt x="97299" y="12466"/>
                      </a:cubicBezTo>
                      <a:cubicBezTo>
                        <a:pt x="96965" y="10692"/>
                        <a:pt x="95513" y="9287"/>
                        <a:pt x="93798" y="9287"/>
                      </a:cubicBezTo>
                      <a:cubicBezTo>
                        <a:pt x="91893" y="9287"/>
                        <a:pt x="90024" y="10811"/>
                        <a:pt x="90417" y="13157"/>
                      </a:cubicBezTo>
                      <a:cubicBezTo>
                        <a:pt x="90738" y="15038"/>
                        <a:pt x="93393" y="15919"/>
                        <a:pt x="91596" y="16062"/>
                      </a:cubicBezTo>
                      <a:cubicBezTo>
                        <a:pt x="91377" y="16080"/>
                        <a:pt x="91154" y="16089"/>
                        <a:pt x="90927" y="16089"/>
                      </a:cubicBezTo>
                      <a:cubicBezTo>
                        <a:pt x="83631" y="16089"/>
                        <a:pt x="72396" y="6852"/>
                        <a:pt x="64521" y="3572"/>
                      </a:cubicBezTo>
                      <a:cubicBezTo>
                        <a:pt x="55948" y="0"/>
                        <a:pt x="48697" y="0"/>
                        <a:pt x="4869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1842;p67"/>
                <p:cNvSpPr/>
                <p:nvPr/>
              </p:nvSpPr>
              <p:spPr>
                <a:xfrm>
                  <a:off x="3101509" y="2338610"/>
                  <a:ext cx="184244" cy="170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3" h="5088" extrusionOk="0">
                      <a:moveTo>
                        <a:pt x="2455" y="1"/>
                      </a:moveTo>
                      <a:cubicBezTo>
                        <a:pt x="2224" y="1"/>
                        <a:pt x="1992" y="25"/>
                        <a:pt x="1762" y="75"/>
                      </a:cubicBezTo>
                      <a:cubicBezTo>
                        <a:pt x="953" y="278"/>
                        <a:pt x="298" y="849"/>
                        <a:pt x="0" y="1623"/>
                      </a:cubicBezTo>
                      <a:cubicBezTo>
                        <a:pt x="203" y="1492"/>
                        <a:pt x="441" y="1409"/>
                        <a:pt x="679" y="1349"/>
                      </a:cubicBezTo>
                      <a:cubicBezTo>
                        <a:pt x="905" y="1299"/>
                        <a:pt x="1135" y="1275"/>
                        <a:pt x="1364" y="1275"/>
                      </a:cubicBezTo>
                      <a:cubicBezTo>
                        <a:pt x="1956" y="1275"/>
                        <a:pt x="2545" y="1440"/>
                        <a:pt x="3060" y="1766"/>
                      </a:cubicBezTo>
                      <a:cubicBezTo>
                        <a:pt x="3965" y="2302"/>
                        <a:pt x="4286" y="3040"/>
                        <a:pt x="4358" y="3742"/>
                      </a:cubicBezTo>
                      <a:cubicBezTo>
                        <a:pt x="4394" y="4207"/>
                        <a:pt x="4310" y="4671"/>
                        <a:pt x="4120" y="5088"/>
                      </a:cubicBezTo>
                      <a:cubicBezTo>
                        <a:pt x="5001" y="4528"/>
                        <a:pt x="5513" y="3528"/>
                        <a:pt x="5441" y="2480"/>
                      </a:cubicBezTo>
                      <a:cubicBezTo>
                        <a:pt x="5382" y="1766"/>
                        <a:pt x="5060" y="1028"/>
                        <a:pt x="4144" y="492"/>
                      </a:cubicBezTo>
                      <a:cubicBezTo>
                        <a:pt x="3637" y="166"/>
                        <a:pt x="3050" y="1"/>
                        <a:pt x="24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1843;p67"/>
                <p:cNvSpPr/>
                <p:nvPr/>
              </p:nvSpPr>
              <p:spPr>
                <a:xfrm>
                  <a:off x="6096563" y="2338610"/>
                  <a:ext cx="184278" cy="170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4" h="5088" extrusionOk="0">
                      <a:moveTo>
                        <a:pt x="3059" y="1"/>
                      </a:moveTo>
                      <a:cubicBezTo>
                        <a:pt x="2463" y="1"/>
                        <a:pt x="1876" y="166"/>
                        <a:pt x="1370" y="492"/>
                      </a:cubicBezTo>
                      <a:cubicBezTo>
                        <a:pt x="453" y="1028"/>
                        <a:pt x="131" y="1766"/>
                        <a:pt x="72" y="2480"/>
                      </a:cubicBezTo>
                      <a:cubicBezTo>
                        <a:pt x="1" y="3528"/>
                        <a:pt x="501" y="4528"/>
                        <a:pt x="1394" y="5088"/>
                      </a:cubicBezTo>
                      <a:cubicBezTo>
                        <a:pt x="1203" y="4671"/>
                        <a:pt x="1120" y="4207"/>
                        <a:pt x="1155" y="3742"/>
                      </a:cubicBezTo>
                      <a:cubicBezTo>
                        <a:pt x="1215" y="3040"/>
                        <a:pt x="1548" y="2302"/>
                        <a:pt x="2453" y="1766"/>
                      </a:cubicBezTo>
                      <a:cubicBezTo>
                        <a:pt x="2960" y="1440"/>
                        <a:pt x="3546" y="1275"/>
                        <a:pt x="4142" y="1275"/>
                      </a:cubicBezTo>
                      <a:cubicBezTo>
                        <a:pt x="4373" y="1275"/>
                        <a:pt x="4605" y="1299"/>
                        <a:pt x="4834" y="1349"/>
                      </a:cubicBezTo>
                      <a:cubicBezTo>
                        <a:pt x="5073" y="1409"/>
                        <a:pt x="5299" y="1492"/>
                        <a:pt x="5513" y="1623"/>
                      </a:cubicBezTo>
                      <a:cubicBezTo>
                        <a:pt x="5215" y="849"/>
                        <a:pt x="4549" y="278"/>
                        <a:pt x="3751" y="75"/>
                      </a:cubicBezTo>
                      <a:cubicBezTo>
                        <a:pt x="3522" y="25"/>
                        <a:pt x="3289" y="1"/>
                        <a:pt x="305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1844;p67"/>
                <p:cNvSpPr/>
                <p:nvPr/>
              </p:nvSpPr>
              <p:spPr>
                <a:xfrm>
                  <a:off x="4566986" y="1761750"/>
                  <a:ext cx="242763" cy="242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4" h="7252" extrusionOk="0">
                      <a:moveTo>
                        <a:pt x="3632" y="1"/>
                      </a:moveTo>
                      <a:cubicBezTo>
                        <a:pt x="1632" y="1"/>
                        <a:pt x="1" y="1620"/>
                        <a:pt x="1" y="3632"/>
                      </a:cubicBezTo>
                      <a:cubicBezTo>
                        <a:pt x="1" y="5632"/>
                        <a:pt x="1632" y="7252"/>
                        <a:pt x="3632" y="7252"/>
                      </a:cubicBezTo>
                      <a:cubicBezTo>
                        <a:pt x="5633" y="7252"/>
                        <a:pt x="7264" y="5632"/>
                        <a:pt x="7264" y="3632"/>
                      </a:cubicBezTo>
                      <a:cubicBezTo>
                        <a:pt x="7264" y="1620"/>
                        <a:pt x="5633" y="1"/>
                        <a:pt x="363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1845;p67"/>
                <p:cNvSpPr/>
                <p:nvPr/>
              </p:nvSpPr>
              <p:spPr>
                <a:xfrm>
                  <a:off x="4578149" y="1778861"/>
                  <a:ext cx="220472" cy="109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7" h="3264" extrusionOk="0">
                      <a:moveTo>
                        <a:pt x="3298" y="1"/>
                      </a:moveTo>
                      <a:cubicBezTo>
                        <a:pt x="298" y="1"/>
                        <a:pt x="0" y="3263"/>
                        <a:pt x="0" y="3263"/>
                      </a:cubicBezTo>
                      <a:cubicBezTo>
                        <a:pt x="961" y="1242"/>
                        <a:pt x="3020" y="1179"/>
                        <a:pt x="3273" y="1179"/>
                      </a:cubicBezTo>
                      <a:cubicBezTo>
                        <a:pt x="3289" y="1179"/>
                        <a:pt x="3298" y="1179"/>
                        <a:pt x="3298" y="1179"/>
                      </a:cubicBezTo>
                      <a:cubicBezTo>
                        <a:pt x="3298" y="1179"/>
                        <a:pt x="3305" y="1179"/>
                        <a:pt x="3317" y="1179"/>
                      </a:cubicBezTo>
                      <a:cubicBezTo>
                        <a:pt x="3534" y="1179"/>
                        <a:pt x="5626" y="1233"/>
                        <a:pt x="6596" y="3263"/>
                      </a:cubicBezTo>
                      <a:cubicBezTo>
                        <a:pt x="6596" y="3263"/>
                        <a:pt x="6299" y="1"/>
                        <a:pt x="329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1846;p67"/>
                <p:cNvSpPr/>
                <p:nvPr/>
              </p:nvSpPr>
              <p:spPr>
                <a:xfrm>
                  <a:off x="3044996" y="2141366"/>
                  <a:ext cx="3286723" cy="486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46" h="14551" extrusionOk="0">
                      <a:moveTo>
                        <a:pt x="49173" y="0"/>
                      </a:moveTo>
                      <a:cubicBezTo>
                        <a:pt x="44991" y="0"/>
                        <a:pt x="40809" y="572"/>
                        <a:pt x="36743" y="1715"/>
                      </a:cubicBezTo>
                      <a:cubicBezTo>
                        <a:pt x="30778" y="3382"/>
                        <a:pt x="26992" y="5703"/>
                        <a:pt x="24254" y="7085"/>
                      </a:cubicBezTo>
                      <a:cubicBezTo>
                        <a:pt x="18312" y="10085"/>
                        <a:pt x="11942" y="13502"/>
                        <a:pt x="7549" y="13609"/>
                      </a:cubicBezTo>
                      <a:cubicBezTo>
                        <a:pt x="7421" y="13612"/>
                        <a:pt x="7296" y="13614"/>
                        <a:pt x="7173" y="13614"/>
                      </a:cubicBezTo>
                      <a:cubicBezTo>
                        <a:pt x="0" y="13614"/>
                        <a:pt x="679" y="8240"/>
                        <a:pt x="679" y="8239"/>
                      </a:cubicBezTo>
                      <a:lnTo>
                        <a:pt x="679" y="8239"/>
                      </a:lnTo>
                      <a:lnTo>
                        <a:pt x="572" y="8656"/>
                      </a:lnTo>
                      <a:cubicBezTo>
                        <a:pt x="477" y="9156"/>
                        <a:pt x="477" y="9668"/>
                        <a:pt x="560" y="10168"/>
                      </a:cubicBezTo>
                      <a:cubicBezTo>
                        <a:pt x="1107" y="13288"/>
                        <a:pt x="3229" y="14551"/>
                        <a:pt x="6560" y="14551"/>
                      </a:cubicBezTo>
                      <a:cubicBezTo>
                        <a:pt x="7220" y="14551"/>
                        <a:pt x="7928" y="14501"/>
                        <a:pt x="8680" y="14407"/>
                      </a:cubicBezTo>
                      <a:cubicBezTo>
                        <a:pt x="18443" y="13169"/>
                        <a:pt x="29588" y="2429"/>
                        <a:pt x="49173" y="2429"/>
                      </a:cubicBezTo>
                      <a:cubicBezTo>
                        <a:pt x="68759" y="2429"/>
                        <a:pt x="79903" y="13169"/>
                        <a:pt x="89666" y="14407"/>
                      </a:cubicBezTo>
                      <a:cubicBezTo>
                        <a:pt x="90417" y="14501"/>
                        <a:pt x="91123" y="14551"/>
                        <a:pt x="91782" y="14551"/>
                      </a:cubicBezTo>
                      <a:cubicBezTo>
                        <a:pt x="95109" y="14551"/>
                        <a:pt x="97240" y="13288"/>
                        <a:pt x="97787" y="10168"/>
                      </a:cubicBezTo>
                      <a:cubicBezTo>
                        <a:pt x="97870" y="9668"/>
                        <a:pt x="97870" y="9156"/>
                        <a:pt x="97775" y="8656"/>
                      </a:cubicBezTo>
                      <a:lnTo>
                        <a:pt x="97667" y="8239"/>
                      </a:lnTo>
                      <a:lnTo>
                        <a:pt x="97667" y="8239"/>
                      </a:lnTo>
                      <a:cubicBezTo>
                        <a:pt x="97668" y="8240"/>
                        <a:pt x="98346" y="13614"/>
                        <a:pt x="91173" y="13614"/>
                      </a:cubicBezTo>
                      <a:cubicBezTo>
                        <a:pt x="91050" y="13614"/>
                        <a:pt x="90925" y="13612"/>
                        <a:pt x="90798" y="13609"/>
                      </a:cubicBezTo>
                      <a:cubicBezTo>
                        <a:pt x="86392" y="13502"/>
                        <a:pt x="80034" y="10085"/>
                        <a:pt x="74093" y="7085"/>
                      </a:cubicBezTo>
                      <a:cubicBezTo>
                        <a:pt x="71355" y="5703"/>
                        <a:pt x="67568" y="3382"/>
                        <a:pt x="61603" y="1715"/>
                      </a:cubicBezTo>
                      <a:cubicBezTo>
                        <a:pt x="57537" y="572"/>
                        <a:pt x="53355" y="0"/>
                        <a:pt x="4917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1847;p67"/>
                <p:cNvSpPr/>
                <p:nvPr/>
              </p:nvSpPr>
              <p:spPr>
                <a:xfrm>
                  <a:off x="3992827" y="2037096"/>
                  <a:ext cx="1391107" cy="204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25" h="6121" extrusionOk="0">
                      <a:moveTo>
                        <a:pt x="20812" y="1"/>
                      </a:moveTo>
                      <a:cubicBezTo>
                        <a:pt x="8977" y="179"/>
                        <a:pt x="0" y="6121"/>
                        <a:pt x="0" y="6121"/>
                      </a:cubicBezTo>
                      <a:cubicBezTo>
                        <a:pt x="11036" y="1047"/>
                        <a:pt x="20465" y="1001"/>
                        <a:pt x="20803" y="1001"/>
                      </a:cubicBezTo>
                      <a:cubicBezTo>
                        <a:pt x="20809" y="1001"/>
                        <a:pt x="20812" y="1001"/>
                        <a:pt x="20812" y="1001"/>
                      </a:cubicBezTo>
                      <a:cubicBezTo>
                        <a:pt x="20812" y="1001"/>
                        <a:pt x="20815" y="1001"/>
                        <a:pt x="20822" y="1001"/>
                      </a:cubicBezTo>
                      <a:cubicBezTo>
                        <a:pt x="21159" y="1001"/>
                        <a:pt x="30588" y="1047"/>
                        <a:pt x="41624" y="6121"/>
                      </a:cubicBezTo>
                      <a:cubicBezTo>
                        <a:pt x="41624" y="6121"/>
                        <a:pt x="32647" y="179"/>
                        <a:pt x="2081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1848;p67"/>
                <p:cNvSpPr/>
                <p:nvPr/>
              </p:nvSpPr>
              <p:spPr>
                <a:xfrm>
                  <a:off x="4423747" y="3794646"/>
                  <a:ext cx="529239" cy="99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6" h="2966" extrusionOk="0">
                      <a:moveTo>
                        <a:pt x="7918" y="1"/>
                      </a:moveTo>
                      <a:cubicBezTo>
                        <a:pt x="1632" y="1"/>
                        <a:pt x="1" y="2953"/>
                        <a:pt x="1" y="2953"/>
                      </a:cubicBezTo>
                      <a:lnTo>
                        <a:pt x="7918" y="2692"/>
                      </a:lnTo>
                      <a:lnTo>
                        <a:pt x="15836" y="2965"/>
                      </a:lnTo>
                      <a:cubicBezTo>
                        <a:pt x="15836" y="2965"/>
                        <a:pt x="14205" y="1"/>
                        <a:pt x="791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1849;p67"/>
                <p:cNvSpPr/>
                <p:nvPr/>
              </p:nvSpPr>
              <p:spPr>
                <a:xfrm>
                  <a:off x="3867467" y="3865095"/>
                  <a:ext cx="1641791" cy="190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26" h="5692" extrusionOk="0">
                      <a:moveTo>
                        <a:pt x="24563" y="0"/>
                      </a:moveTo>
                      <a:cubicBezTo>
                        <a:pt x="13455" y="0"/>
                        <a:pt x="2358" y="1631"/>
                        <a:pt x="1584" y="2679"/>
                      </a:cubicBezTo>
                      <a:cubicBezTo>
                        <a:pt x="1" y="4858"/>
                        <a:pt x="4132" y="5691"/>
                        <a:pt x="4132" y="5691"/>
                      </a:cubicBezTo>
                      <a:lnTo>
                        <a:pt x="24563" y="4596"/>
                      </a:lnTo>
                      <a:lnTo>
                        <a:pt x="44983" y="5691"/>
                      </a:lnTo>
                      <a:cubicBezTo>
                        <a:pt x="44983" y="5691"/>
                        <a:pt x="49126" y="4858"/>
                        <a:pt x="47542" y="2679"/>
                      </a:cubicBezTo>
                      <a:cubicBezTo>
                        <a:pt x="46768" y="1631"/>
                        <a:pt x="35660" y="0"/>
                        <a:pt x="2456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1850;p67"/>
                <p:cNvSpPr/>
                <p:nvPr/>
              </p:nvSpPr>
              <p:spPr>
                <a:xfrm>
                  <a:off x="3937115" y="3919201"/>
                  <a:ext cx="1502530" cy="142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9" h="4251" extrusionOk="0">
                      <a:moveTo>
                        <a:pt x="22479" y="0"/>
                      </a:moveTo>
                      <a:cubicBezTo>
                        <a:pt x="12311" y="0"/>
                        <a:pt x="2155" y="1215"/>
                        <a:pt x="1453" y="2001"/>
                      </a:cubicBezTo>
                      <a:cubicBezTo>
                        <a:pt x="0" y="3620"/>
                        <a:pt x="3786" y="4251"/>
                        <a:pt x="3786" y="4251"/>
                      </a:cubicBezTo>
                      <a:lnTo>
                        <a:pt x="22479" y="3429"/>
                      </a:lnTo>
                      <a:lnTo>
                        <a:pt x="41172" y="4251"/>
                      </a:lnTo>
                      <a:cubicBezTo>
                        <a:pt x="41172" y="4251"/>
                        <a:pt x="44958" y="3620"/>
                        <a:pt x="43506" y="2001"/>
                      </a:cubicBezTo>
                      <a:cubicBezTo>
                        <a:pt x="42803" y="1215"/>
                        <a:pt x="32647" y="0"/>
                        <a:pt x="2247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851;p67"/>
                <p:cNvSpPr/>
                <p:nvPr/>
              </p:nvSpPr>
              <p:spPr>
                <a:xfrm>
                  <a:off x="2986510" y="2536489"/>
                  <a:ext cx="588860" cy="683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20" h="20444" extrusionOk="0">
                      <a:moveTo>
                        <a:pt x="8811" y="1619"/>
                      </a:moveTo>
                      <a:lnTo>
                        <a:pt x="16395" y="19538"/>
                      </a:lnTo>
                      <a:lnTo>
                        <a:pt x="1227" y="19538"/>
                      </a:lnTo>
                      <a:lnTo>
                        <a:pt x="8811" y="1619"/>
                      </a:lnTo>
                      <a:close/>
                      <a:moveTo>
                        <a:pt x="8811" y="0"/>
                      </a:moveTo>
                      <a:cubicBezTo>
                        <a:pt x="8641" y="0"/>
                        <a:pt x="8472" y="95"/>
                        <a:pt x="8394" y="286"/>
                      </a:cubicBezTo>
                      <a:lnTo>
                        <a:pt x="119" y="19812"/>
                      </a:lnTo>
                      <a:cubicBezTo>
                        <a:pt x="0" y="20110"/>
                        <a:pt x="215" y="20443"/>
                        <a:pt x="548" y="20443"/>
                      </a:cubicBezTo>
                      <a:lnTo>
                        <a:pt x="17074" y="20443"/>
                      </a:lnTo>
                      <a:cubicBezTo>
                        <a:pt x="17079" y="20443"/>
                        <a:pt x="17085" y="20444"/>
                        <a:pt x="17091" y="20444"/>
                      </a:cubicBezTo>
                      <a:cubicBezTo>
                        <a:pt x="17414" y="20444"/>
                        <a:pt x="17619" y="20105"/>
                        <a:pt x="17502" y="19812"/>
                      </a:cubicBezTo>
                      <a:lnTo>
                        <a:pt x="9228" y="286"/>
                      </a:lnTo>
                      <a:cubicBezTo>
                        <a:pt x="9150" y="95"/>
                        <a:pt x="8981" y="0"/>
                        <a:pt x="88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852;p67"/>
                <p:cNvSpPr/>
                <p:nvPr/>
              </p:nvSpPr>
              <p:spPr>
                <a:xfrm>
                  <a:off x="2809416" y="3187842"/>
                  <a:ext cx="943079" cy="493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19" h="14753" extrusionOk="0">
                      <a:moveTo>
                        <a:pt x="1" y="1"/>
                      </a:moveTo>
                      <a:lnTo>
                        <a:pt x="2704" y="14348"/>
                      </a:lnTo>
                      <a:cubicBezTo>
                        <a:pt x="2739" y="14586"/>
                        <a:pt x="2954" y="14753"/>
                        <a:pt x="3192" y="14753"/>
                      </a:cubicBezTo>
                      <a:lnTo>
                        <a:pt x="25040" y="14753"/>
                      </a:lnTo>
                      <a:cubicBezTo>
                        <a:pt x="25278" y="14753"/>
                        <a:pt x="25480" y="14586"/>
                        <a:pt x="25528" y="14348"/>
                      </a:cubicBezTo>
                      <a:lnTo>
                        <a:pt x="2821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853;p67"/>
                <p:cNvSpPr/>
                <p:nvPr/>
              </p:nvSpPr>
              <p:spPr>
                <a:xfrm>
                  <a:off x="2802265" y="3187842"/>
                  <a:ext cx="957784" cy="117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59" h="3502" extrusionOk="0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44"/>
                      </a:cubicBezTo>
                      <a:lnTo>
                        <a:pt x="1" y="3370"/>
                      </a:lnTo>
                      <a:cubicBezTo>
                        <a:pt x="1" y="3442"/>
                        <a:pt x="60" y="3501"/>
                        <a:pt x="132" y="3501"/>
                      </a:cubicBezTo>
                      <a:lnTo>
                        <a:pt x="28516" y="3501"/>
                      </a:lnTo>
                      <a:cubicBezTo>
                        <a:pt x="28588" y="3501"/>
                        <a:pt x="28659" y="3442"/>
                        <a:pt x="28659" y="3370"/>
                      </a:cubicBezTo>
                      <a:lnTo>
                        <a:pt x="28659" y="144"/>
                      </a:lnTo>
                      <a:cubicBezTo>
                        <a:pt x="28659" y="60"/>
                        <a:pt x="28588" y="1"/>
                        <a:pt x="285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854;p67"/>
                <p:cNvSpPr/>
                <p:nvPr/>
              </p:nvSpPr>
              <p:spPr>
                <a:xfrm>
                  <a:off x="3193014" y="3099914"/>
                  <a:ext cx="176324" cy="175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63" extrusionOk="0">
                      <a:moveTo>
                        <a:pt x="2632" y="0"/>
                      </a:moveTo>
                      <a:cubicBezTo>
                        <a:pt x="1179" y="0"/>
                        <a:pt x="1" y="1179"/>
                        <a:pt x="1" y="2632"/>
                      </a:cubicBezTo>
                      <a:cubicBezTo>
                        <a:pt x="1" y="4084"/>
                        <a:pt x="1179" y="5263"/>
                        <a:pt x="2632" y="5263"/>
                      </a:cubicBezTo>
                      <a:cubicBezTo>
                        <a:pt x="4084" y="5263"/>
                        <a:pt x="5275" y="4084"/>
                        <a:pt x="5275" y="2632"/>
                      </a:cubicBezTo>
                      <a:cubicBezTo>
                        <a:pt x="5275" y="1179"/>
                        <a:pt x="4084" y="0"/>
                        <a:pt x="26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855;p67"/>
                <p:cNvSpPr/>
                <p:nvPr/>
              </p:nvSpPr>
              <p:spPr>
                <a:xfrm>
                  <a:off x="3207752" y="3132933"/>
                  <a:ext cx="127765" cy="10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3" h="3283" extrusionOk="0">
                      <a:moveTo>
                        <a:pt x="2191" y="1"/>
                      </a:moveTo>
                      <a:cubicBezTo>
                        <a:pt x="726" y="1"/>
                        <a:pt x="0" y="1763"/>
                        <a:pt x="1036" y="2799"/>
                      </a:cubicBezTo>
                      <a:cubicBezTo>
                        <a:pt x="1367" y="3133"/>
                        <a:pt x="1775" y="3283"/>
                        <a:pt x="2175" y="3283"/>
                      </a:cubicBezTo>
                      <a:cubicBezTo>
                        <a:pt x="3015" y="3283"/>
                        <a:pt x="3822" y="2627"/>
                        <a:pt x="3822" y="1644"/>
                      </a:cubicBezTo>
                      <a:cubicBezTo>
                        <a:pt x="3822" y="739"/>
                        <a:pt x="3096" y="1"/>
                        <a:pt x="219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856;p67"/>
                <p:cNvSpPr/>
                <p:nvPr/>
              </p:nvSpPr>
              <p:spPr>
                <a:xfrm>
                  <a:off x="2873082" y="3314670"/>
                  <a:ext cx="67308" cy="343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4" h="10267" extrusionOk="0">
                      <a:moveTo>
                        <a:pt x="50" y="1"/>
                      </a:moveTo>
                      <a:cubicBezTo>
                        <a:pt x="45" y="1"/>
                        <a:pt x="41" y="2"/>
                        <a:pt x="37" y="4"/>
                      </a:cubicBezTo>
                      <a:cubicBezTo>
                        <a:pt x="13" y="4"/>
                        <a:pt x="1" y="28"/>
                        <a:pt x="1" y="51"/>
                      </a:cubicBezTo>
                      <a:lnTo>
                        <a:pt x="965" y="5147"/>
                      </a:lnTo>
                      <a:lnTo>
                        <a:pt x="1918" y="10231"/>
                      </a:lnTo>
                      <a:cubicBezTo>
                        <a:pt x="1918" y="10255"/>
                        <a:pt x="1942" y="10267"/>
                        <a:pt x="1966" y="10267"/>
                      </a:cubicBezTo>
                      <a:lnTo>
                        <a:pt x="1977" y="10267"/>
                      </a:lnTo>
                      <a:cubicBezTo>
                        <a:pt x="2001" y="10255"/>
                        <a:pt x="2013" y="10231"/>
                        <a:pt x="2013" y="10207"/>
                      </a:cubicBezTo>
                      <a:lnTo>
                        <a:pt x="1049" y="5123"/>
                      </a:lnTo>
                      <a:lnTo>
                        <a:pt x="96" y="40"/>
                      </a:lnTo>
                      <a:cubicBezTo>
                        <a:pt x="86" y="20"/>
                        <a:pt x="69" y="1"/>
                        <a:pt x="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857;p67"/>
                <p:cNvSpPr/>
                <p:nvPr/>
              </p:nvSpPr>
              <p:spPr>
                <a:xfrm>
                  <a:off x="2947108" y="3314670"/>
                  <a:ext cx="55344" cy="343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10267" extrusionOk="0">
                      <a:moveTo>
                        <a:pt x="60" y="1"/>
                      </a:moveTo>
                      <a:cubicBezTo>
                        <a:pt x="56" y="1"/>
                        <a:pt x="53" y="2"/>
                        <a:pt x="48" y="4"/>
                      </a:cubicBezTo>
                      <a:cubicBezTo>
                        <a:pt x="12" y="4"/>
                        <a:pt x="1" y="28"/>
                        <a:pt x="1" y="51"/>
                      </a:cubicBezTo>
                      <a:lnTo>
                        <a:pt x="786" y="5135"/>
                      </a:lnTo>
                      <a:lnTo>
                        <a:pt x="1572" y="10231"/>
                      </a:lnTo>
                      <a:cubicBezTo>
                        <a:pt x="1572" y="10243"/>
                        <a:pt x="1596" y="10267"/>
                        <a:pt x="1608" y="10267"/>
                      </a:cubicBezTo>
                      <a:lnTo>
                        <a:pt x="1632" y="10267"/>
                      </a:lnTo>
                      <a:cubicBezTo>
                        <a:pt x="1644" y="10255"/>
                        <a:pt x="1656" y="10231"/>
                        <a:pt x="1656" y="10219"/>
                      </a:cubicBezTo>
                      <a:lnTo>
                        <a:pt x="870" y="5123"/>
                      </a:lnTo>
                      <a:lnTo>
                        <a:pt x="96" y="40"/>
                      </a:lnTo>
                      <a:cubicBezTo>
                        <a:pt x="86" y="20"/>
                        <a:pt x="76" y="1"/>
                        <a:pt x="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858;p67"/>
                <p:cNvSpPr/>
                <p:nvPr/>
              </p:nvSpPr>
              <p:spPr>
                <a:xfrm>
                  <a:off x="3021902" y="3314670"/>
                  <a:ext cx="43413" cy="343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0267" extrusionOk="0">
                      <a:moveTo>
                        <a:pt x="50" y="1"/>
                      </a:moveTo>
                      <a:cubicBezTo>
                        <a:pt x="45" y="1"/>
                        <a:pt x="41" y="2"/>
                        <a:pt x="37" y="4"/>
                      </a:cubicBezTo>
                      <a:cubicBezTo>
                        <a:pt x="13" y="4"/>
                        <a:pt x="1" y="28"/>
                        <a:pt x="1" y="51"/>
                      </a:cubicBezTo>
                      <a:lnTo>
                        <a:pt x="608" y="5135"/>
                      </a:lnTo>
                      <a:lnTo>
                        <a:pt x="1215" y="10219"/>
                      </a:lnTo>
                      <a:cubicBezTo>
                        <a:pt x="1215" y="10231"/>
                        <a:pt x="1227" y="10255"/>
                        <a:pt x="1251" y="10255"/>
                      </a:cubicBezTo>
                      <a:cubicBezTo>
                        <a:pt x="1251" y="10255"/>
                        <a:pt x="1251" y="10267"/>
                        <a:pt x="1263" y="10267"/>
                      </a:cubicBezTo>
                      <a:lnTo>
                        <a:pt x="1275" y="10267"/>
                      </a:lnTo>
                      <a:cubicBezTo>
                        <a:pt x="1287" y="10255"/>
                        <a:pt x="1299" y="10243"/>
                        <a:pt x="1299" y="10219"/>
                      </a:cubicBezTo>
                      <a:lnTo>
                        <a:pt x="691" y="5123"/>
                      </a:lnTo>
                      <a:lnTo>
                        <a:pt x="84" y="40"/>
                      </a:lnTo>
                      <a:cubicBezTo>
                        <a:pt x="84" y="20"/>
                        <a:pt x="68" y="1"/>
                        <a:pt x="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859;p67"/>
                <p:cNvSpPr/>
                <p:nvPr/>
              </p:nvSpPr>
              <p:spPr>
                <a:xfrm>
                  <a:off x="3095527" y="3314670"/>
                  <a:ext cx="32250" cy="343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" h="10267" extrusionOk="0">
                      <a:moveTo>
                        <a:pt x="60" y="1"/>
                      </a:moveTo>
                      <a:cubicBezTo>
                        <a:pt x="57" y="1"/>
                        <a:pt x="53" y="2"/>
                        <a:pt x="48" y="4"/>
                      </a:cubicBezTo>
                      <a:cubicBezTo>
                        <a:pt x="24" y="4"/>
                        <a:pt x="1" y="16"/>
                        <a:pt x="1" y="51"/>
                      </a:cubicBezTo>
                      <a:lnTo>
                        <a:pt x="441" y="5135"/>
                      </a:lnTo>
                      <a:lnTo>
                        <a:pt x="870" y="10207"/>
                      </a:lnTo>
                      <a:cubicBezTo>
                        <a:pt x="882" y="10231"/>
                        <a:pt x="882" y="10255"/>
                        <a:pt x="905" y="10255"/>
                      </a:cubicBezTo>
                      <a:cubicBezTo>
                        <a:pt x="905" y="10255"/>
                        <a:pt x="905" y="10267"/>
                        <a:pt x="917" y="10267"/>
                      </a:cubicBezTo>
                      <a:lnTo>
                        <a:pt x="929" y="10267"/>
                      </a:lnTo>
                      <a:cubicBezTo>
                        <a:pt x="953" y="10255"/>
                        <a:pt x="965" y="10243"/>
                        <a:pt x="965" y="10219"/>
                      </a:cubicBezTo>
                      <a:lnTo>
                        <a:pt x="524" y="5135"/>
                      </a:lnTo>
                      <a:lnTo>
                        <a:pt x="96" y="40"/>
                      </a:lnTo>
                      <a:cubicBezTo>
                        <a:pt x="86" y="20"/>
                        <a:pt x="76" y="1"/>
                        <a:pt x="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860;p67"/>
                <p:cNvSpPr/>
                <p:nvPr/>
              </p:nvSpPr>
              <p:spPr>
                <a:xfrm>
                  <a:off x="3169954" y="3314770"/>
                  <a:ext cx="20319" cy="343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10264" extrusionOk="0">
                      <a:moveTo>
                        <a:pt x="36" y="1"/>
                      </a:moveTo>
                      <a:cubicBezTo>
                        <a:pt x="12" y="1"/>
                        <a:pt x="0" y="25"/>
                        <a:pt x="0" y="37"/>
                      </a:cubicBezTo>
                      <a:lnTo>
                        <a:pt x="262" y="5132"/>
                      </a:lnTo>
                      <a:lnTo>
                        <a:pt x="524" y="10204"/>
                      </a:lnTo>
                      <a:cubicBezTo>
                        <a:pt x="536" y="10216"/>
                        <a:pt x="536" y="10240"/>
                        <a:pt x="548" y="10240"/>
                      </a:cubicBezTo>
                      <a:cubicBezTo>
                        <a:pt x="548" y="10252"/>
                        <a:pt x="560" y="10264"/>
                        <a:pt x="572" y="10264"/>
                      </a:cubicBezTo>
                      <a:cubicBezTo>
                        <a:pt x="595" y="10252"/>
                        <a:pt x="607" y="10240"/>
                        <a:pt x="607" y="10216"/>
                      </a:cubicBezTo>
                      <a:lnTo>
                        <a:pt x="345" y="5132"/>
                      </a:lnTo>
                      <a:lnTo>
                        <a:pt x="83" y="37"/>
                      </a:lnTo>
                      <a:cubicBezTo>
                        <a:pt x="83" y="13"/>
                        <a:pt x="60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861;p67"/>
                <p:cNvSpPr/>
                <p:nvPr/>
              </p:nvSpPr>
              <p:spPr>
                <a:xfrm>
                  <a:off x="3243946" y="3314770"/>
                  <a:ext cx="8789" cy="343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" h="10264" extrusionOk="0">
                      <a:moveTo>
                        <a:pt x="36" y="1"/>
                      </a:moveTo>
                      <a:cubicBezTo>
                        <a:pt x="13" y="1"/>
                        <a:pt x="1" y="25"/>
                        <a:pt x="1" y="48"/>
                      </a:cubicBezTo>
                      <a:lnTo>
                        <a:pt x="84" y="5132"/>
                      </a:lnTo>
                      <a:lnTo>
                        <a:pt x="179" y="10193"/>
                      </a:lnTo>
                      <a:cubicBezTo>
                        <a:pt x="179" y="10204"/>
                        <a:pt x="179" y="10240"/>
                        <a:pt x="191" y="10240"/>
                      </a:cubicBezTo>
                      <a:cubicBezTo>
                        <a:pt x="191" y="10252"/>
                        <a:pt x="203" y="10264"/>
                        <a:pt x="215" y="10264"/>
                      </a:cubicBezTo>
                      <a:lnTo>
                        <a:pt x="227" y="10264"/>
                      </a:lnTo>
                      <a:cubicBezTo>
                        <a:pt x="251" y="10264"/>
                        <a:pt x="263" y="10240"/>
                        <a:pt x="263" y="10216"/>
                      </a:cubicBezTo>
                      <a:lnTo>
                        <a:pt x="167" y="5132"/>
                      </a:lnTo>
                      <a:lnTo>
                        <a:pt x="84" y="37"/>
                      </a:lnTo>
                      <a:cubicBezTo>
                        <a:pt x="84" y="13"/>
                        <a:pt x="60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862;p67"/>
                <p:cNvSpPr/>
                <p:nvPr/>
              </p:nvSpPr>
              <p:spPr>
                <a:xfrm>
                  <a:off x="3312391" y="3314770"/>
                  <a:ext cx="8388" cy="343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10264" extrusionOk="0">
                      <a:moveTo>
                        <a:pt x="215" y="1"/>
                      </a:moveTo>
                      <a:cubicBezTo>
                        <a:pt x="191" y="1"/>
                        <a:pt x="167" y="13"/>
                        <a:pt x="167" y="37"/>
                      </a:cubicBezTo>
                      <a:lnTo>
                        <a:pt x="84" y="5132"/>
                      </a:lnTo>
                      <a:lnTo>
                        <a:pt x="0" y="10193"/>
                      </a:lnTo>
                      <a:cubicBezTo>
                        <a:pt x="0" y="10204"/>
                        <a:pt x="0" y="10240"/>
                        <a:pt x="12" y="10240"/>
                      </a:cubicBezTo>
                      <a:cubicBezTo>
                        <a:pt x="12" y="10252"/>
                        <a:pt x="24" y="10264"/>
                        <a:pt x="36" y="10264"/>
                      </a:cubicBezTo>
                      <a:lnTo>
                        <a:pt x="48" y="10264"/>
                      </a:lnTo>
                      <a:cubicBezTo>
                        <a:pt x="72" y="10264"/>
                        <a:pt x="84" y="10240"/>
                        <a:pt x="84" y="10216"/>
                      </a:cubicBezTo>
                      <a:lnTo>
                        <a:pt x="167" y="5132"/>
                      </a:lnTo>
                      <a:lnTo>
                        <a:pt x="251" y="37"/>
                      </a:lnTo>
                      <a:cubicBezTo>
                        <a:pt x="251" y="13"/>
                        <a:pt x="239" y="1"/>
                        <a:pt x="21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863;p67"/>
                <p:cNvSpPr/>
                <p:nvPr/>
              </p:nvSpPr>
              <p:spPr>
                <a:xfrm>
                  <a:off x="3374853" y="3314770"/>
                  <a:ext cx="20319" cy="343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10264" extrusionOk="0">
                      <a:moveTo>
                        <a:pt x="560" y="1"/>
                      </a:moveTo>
                      <a:cubicBezTo>
                        <a:pt x="537" y="1"/>
                        <a:pt x="525" y="13"/>
                        <a:pt x="525" y="37"/>
                      </a:cubicBezTo>
                      <a:lnTo>
                        <a:pt x="263" y="5120"/>
                      </a:lnTo>
                      <a:lnTo>
                        <a:pt x="1" y="10181"/>
                      </a:lnTo>
                      <a:cubicBezTo>
                        <a:pt x="13" y="10193"/>
                        <a:pt x="13" y="10228"/>
                        <a:pt x="13" y="10228"/>
                      </a:cubicBezTo>
                      <a:cubicBezTo>
                        <a:pt x="13" y="10240"/>
                        <a:pt x="25" y="10264"/>
                        <a:pt x="36" y="10264"/>
                      </a:cubicBezTo>
                      <a:cubicBezTo>
                        <a:pt x="60" y="10264"/>
                        <a:pt x="84" y="10240"/>
                        <a:pt x="84" y="10216"/>
                      </a:cubicBezTo>
                      <a:lnTo>
                        <a:pt x="346" y="5132"/>
                      </a:lnTo>
                      <a:lnTo>
                        <a:pt x="608" y="48"/>
                      </a:lnTo>
                      <a:cubicBezTo>
                        <a:pt x="608" y="13"/>
                        <a:pt x="584" y="1"/>
                        <a:pt x="5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864;p67"/>
                <p:cNvSpPr/>
                <p:nvPr/>
              </p:nvSpPr>
              <p:spPr>
                <a:xfrm>
                  <a:off x="3437349" y="3314670"/>
                  <a:ext cx="31849" cy="343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10267" extrusionOk="0">
                      <a:moveTo>
                        <a:pt x="904" y="1"/>
                      </a:moveTo>
                      <a:cubicBezTo>
                        <a:pt x="885" y="1"/>
                        <a:pt x="869" y="20"/>
                        <a:pt x="869" y="40"/>
                      </a:cubicBezTo>
                      <a:lnTo>
                        <a:pt x="429" y="5123"/>
                      </a:lnTo>
                      <a:lnTo>
                        <a:pt x="12" y="10184"/>
                      </a:lnTo>
                      <a:lnTo>
                        <a:pt x="12" y="10231"/>
                      </a:lnTo>
                      <a:cubicBezTo>
                        <a:pt x="0" y="10243"/>
                        <a:pt x="12" y="10267"/>
                        <a:pt x="36" y="10267"/>
                      </a:cubicBezTo>
                      <a:lnTo>
                        <a:pt x="48" y="10267"/>
                      </a:lnTo>
                      <a:cubicBezTo>
                        <a:pt x="60" y="10267"/>
                        <a:pt x="83" y="10243"/>
                        <a:pt x="83" y="10231"/>
                      </a:cubicBezTo>
                      <a:lnTo>
                        <a:pt x="512" y="5135"/>
                      </a:lnTo>
                      <a:lnTo>
                        <a:pt x="953" y="51"/>
                      </a:lnTo>
                      <a:cubicBezTo>
                        <a:pt x="953" y="28"/>
                        <a:pt x="929" y="4"/>
                        <a:pt x="917" y="4"/>
                      </a:cubicBezTo>
                      <a:cubicBezTo>
                        <a:pt x="912" y="2"/>
                        <a:pt x="908" y="1"/>
                        <a:pt x="9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865;p67"/>
                <p:cNvSpPr/>
                <p:nvPr/>
              </p:nvSpPr>
              <p:spPr>
                <a:xfrm>
                  <a:off x="3499812" y="3314670"/>
                  <a:ext cx="43413" cy="343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10267" extrusionOk="0">
                      <a:moveTo>
                        <a:pt x="1249" y="1"/>
                      </a:moveTo>
                      <a:cubicBezTo>
                        <a:pt x="1230" y="1"/>
                        <a:pt x="1213" y="20"/>
                        <a:pt x="1203" y="40"/>
                      </a:cubicBezTo>
                      <a:lnTo>
                        <a:pt x="596" y="5123"/>
                      </a:lnTo>
                      <a:lnTo>
                        <a:pt x="0" y="10172"/>
                      </a:lnTo>
                      <a:lnTo>
                        <a:pt x="0" y="10219"/>
                      </a:lnTo>
                      <a:cubicBezTo>
                        <a:pt x="0" y="10243"/>
                        <a:pt x="12" y="10267"/>
                        <a:pt x="36" y="10267"/>
                      </a:cubicBezTo>
                      <a:cubicBezTo>
                        <a:pt x="60" y="10267"/>
                        <a:pt x="84" y="10243"/>
                        <a:pt x="84" y="10231"/>
                      </a:cubicBezTo>
                      <a:lnTo>
                        <a:pt x="691" y="5135"/>
                      </a:lnTo>
                      <a:lnTo>
                        <a:pt x="1298" y="51"/>
                      </a:lnTo>
                      <a:cubicBezTo>
                        <a:pt x="1298" y="28"/>
                        <a:pt x="1286" y="4"/>
                        <a:pt x="1262" y="4"/>
                      </a:cubicBezTo>
                      <a:cubicBezTo>
                        <a:pt x="1258" y="2"/>
                        <a:pt x="1254" y="1"/>
                        <a:pt x="12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866;p67"/>
                <p:cNvSpPr/>
                <p:nvPr/>
              </p:nvSpPr>
              <p:spPr>
                <a:xfrm>
                  <a:off x="3562675" y="3314670"/>
                  <a:ext cx="54942" cy="343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" h="10267" extrusionOk="0">
                      <a:moveTo>
                        <a:pt x="1583" y="1"/>
                      </a:moveTo>
                      <a:cubicBezTo>
                        <a:pt x="1564" y="1"/>
                        <a:pt x="1548" y="20"/>
                        <a:pt x="1548" y="40"/>
                      </a:cubicBezTo>
                      <a:lnTo>
                        <a:pt x="763" y="5123"/>
                      </a:lnTo>
                      <a:lnTo>
                        <a:pt x="1" y="10172"/>
                      </a:lnTo>
                      <a:lnTo>
                        <a:pt x="1" y="10219"/>
                      </a:lnTo>
                      <a:cubicBezTo>
                        <a:pt x="1" y="10243"/>
                        <a:pt x="12" y="10267"/>
                        <a:pt x="36" y="10267"/>
                      </a:cubicBezTo>
                      <a:cubicBezTo>
                        <a:pt x="60" y="10267"/>
                        <a:pt x="72" y="10255"/>
                        <a:pt x="84" y="10231"/>
                      </a:cubicBezTo>
                      <a:lnTo>
                        <a:pt x="858" y="5135"/>
                      </a:lnTo>
                      <a:lnTo>
                        <a:pt x="1632" y="51"/>
                      </a:lnTo>
                      <a:cubicBezTo>
                        <a:pt x="1644" y="28"/>
                        <a:pt x="1620" y="4"/>
                        <a:pt x="1596" y="4"/>
                      </a:cubicBezTo>
                      <a:cubicBezTo>
                        <a:pt x="1592" y="2"/>
                        <a:pt x="1587" y="1"/>
                        <a:pt x="15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867;p67"/>
                <p:cNvSpPr/>
                <p:nvPr/>
              </p:nvSpPr>
              <p:spPr>
                <a:xfrm>
                  <a:off x="3624335" y="3314636"/>
                  <a:ext cx="67308" cy="343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4" h="10268" extrusionOk="0">
                      <a:moveTo>
                        <a:pt x="1960" y="0"/>
                      </a:moveTo>
                      <a:cubicBezTo>
                        <a:pt x="1942" y="0"/>
                        <a:pt x="1927" y="14"/>
                        <a:pt x="1918" y="41"/>
                      </a:cubicBezTo>
                      <a:lnTo>
                        <a:pt x="965" y="5124"/>
                      </a:lnTo>
                      <a:lnTo>
                        <a:pt x="13" y="10220"/>
                      </a:lnTo>
                      <a:cubicBezTo>
                        <a:pt x="1" y="10244"/>
                        <a:pt x="25" y="10268"/>
                        <a:pt x="49" y="10268"/>
                      </a:cubicBezTo>
                      <a:cubicBezTo>
                        <a:pt x="72" y="10268"/>
                        <a:pt x="96" y="10256"/>
                        <a:pt x="96" y="10232"/>
                      </a:cubicBezTo>
                      <a:lnTo>
                        <a:pt x="1049" y="5136"/>
                      </a:lnTo>
                      <a:lnTo>
                        <a:pt x="2013" y="52"/>
                      </a:lnTo>
                      <a:cubicBezTo>
                        <a:pt x="2013" y="29"/>
                        <a:pt x="2001" y="5"/>
                        <a:pt x="1977" y="5"/>
                      </a:cubicBezTo>
                      <a:cubicBezTo>
                        <a:pt x="1971" y="2"/>
                        <a:pt x="1966" y="0"/>
                        <a:pt x="19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868;p67"/>
                <p:cNvSpPr/>
                <p:nvPr/>
              </p:nvSpPr>
              <p:spPr>
                <a:xfrm>
                  <a:off x="2858778" y="3362494"/>
                  <a:ext cx="847164" cy="3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49" h="97" extrusionOk="0">
                      <a:moveTo>
                        <a:pt x="51" y="1"/>
                      </a:moveTo>
                      <a:cubicBezTo>
                        <a:pt x="1" y="1"/>
                        <a:pt x="3" y="97"/>
                        <a:pt x="60" y="97"/>
                      </a:cubicBezTo>
                      <a:lnTo>
                        <a:pt x="25301" y="97"/>
                      </a:lnTo>
                      <a:cubicBezTo>
                        <a:pt x="25346" y="97"/>
                        <a:pt x="25349" y="1"/>
                        <a:pt x="25308" y="1"/>
                      </a:cubicBezTo>
                      <a:cubicBezTo>
                        <a:pt x="25306" y="1"/>
                        <a:pt x="25304" y="1"/>
                        <a:pt x="25301" y="2"/>
                      </a:cubicBezTo>
                      <a:lnTo>
                        <a:pt x="60" y="2"/>
                      </a:lnTo>
                      <a:cubicBezTo>
                        <a:pt x="57" y="1"/>
                        <a:pt x="54" y="1"/>
                        <a:pt x="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869;p67"/>
                <p:cNvSpPr/>
                <p:nvPr/>
              </p:nvSpPr>
              <p:spPr>
                <a:xfrm>
                  <a:off x="2873483" y="3438524"/>
                  <a:ext cx="818155" cy="2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1" h="84" extrusionOk="0">
                      <a:moveTo>
                        <a:pt x="37" y="1"/>
                      </a:moveTo>
                      <a:cubicBezTo>
                        <a:pt x="13" y="1"/>
                        <a:pt x="1" y="13"/>
                        <a:pt x="1" y="36"/>
                      </a:cubicBezTo>
                      <a:cubicBezTo>
                        <a:pt x="1" y="60"/>
                        <a:pt x="13" y="84"/>
                        <a:pt x="37" y="84"/>
                      </a:cubicBezTo>
                      <a:lnTo>
                        <a:pt x="24433" y="84"/>
                      </a:lnTo>
                      <a:cubicBezTo>
                        <a:pt x="24456" y="84"/>
                        <a:pt x="24480" y="60"/>
                        <a:pt x="24480" y="36"/>
                      </a:cubicBezTo>
                      <a:cubicBezTo>
                        <a:pt x="24480" y="13"/>
                        <a:pt x="24456" y="1"/>
                        <a:pt x="244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870;p67"/>
                <p:cNvSpPr/>
                <p:nvPr/>
              </p:nvSpPr>
              <p:spPr>
                <a:xfrm>
                  <a:off x="2884645" y="3514086"/>
                  <a:ext cx="795429" cy="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01" h="98" extrusionOk="0">
                      <a:moveTo>
                        <a:pt x="41" y="1"/>
                      </a:moveTo>
                      <a:cubicBezTo>
                        <a:pt x="0" y="1"/>
                        <a:pt x="3" y="97"/>
                        <a:pt x="48" y="97"/>
                      </a:cubicBezTo>
                      <a:lnTo>
                        <a:pt x="23753" y="97"/>
                      </a:lnTo>
                      <a:cubicBezTo>
                        <a:pt x="23798" y="97"/>
                        <a:pt x="23801" y="1"/>
                        <a:pt x="23760" y="1"/>
                      </a:cubicBezTo>
                      <a:cubicBezTo>
                        <a:pt x="23758" y="1"/>
                        <a:pt x="23756" y="1"/>
                        <a:pt x="23753" y="2"/>
                      </a:cubicBezTo>
                      <a:lnTo>
                        <a:pt x="48" y="2"/>
                      </a:lnTo>
                      <a:cubicBezTo>
                        <a:pt x="45" y="1"/>
                        <a:pt x="43" y="1"/>
                        <a:pt x="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871;p67"/>
                <p:cNvSpPr/>
                <p:nvPr/>
              </p:nvSpPr>
              <p:spPr>
                <a:xfrm>
                  <a:off x="2905332" y="3589715"/>
                  <a:ext cx="754055" cy="3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3" h="97" extrusionOk="0">
                      <a:moveTo>
                        <a:pt x="48" y="1"/>
                      </a:moveTo>
                      <a:cubicBezTo>
                        <a:pt x="24" y="1"/>
                        <a:pt x="0" y="25"/>
                        <a:pt x="0" y="49"/>
                      </a:cubicBezTo>
                      <a:cubicBezTo>
                        <a:pt x="0" y="72"/>
                        <a:pt x="24" y="96"/>
                        <a:pt x="48" y="96"/>
                      </a:cubicBezTo>
                      <a:lnTo>
                        <a:pt x="22527" y="96"/>
                      </a:lnTo>
                      <a:cubicBezTo>
                        <a:pt x="22551" y="96"/>
                        <a:pt x="22563" y="72"/>
                        <a:pt x="22563" y="49"/>
                      </a:cubicBezTo>
                      <a:cubicBezTo>
                        <a:pt x="22563" y="25"/>
                        <a:pt x="22551" y="1"/>
                        <a:pt x="22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873;p67"/>
                <p:cNvSpPr/>
                <p:nvPr/>
              </p:nvSpPr>
              <p:spPr>
                <a:xfrm>
                  <a:off x="6030124" y="3362928"/>
                  <a:ext cx="423398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9" h="1775" extrusionOk="0">
                      <a:moveTo>
                        <a:pt x="179" y="0"/>
                      </a:moveTo>
                      <a:cubicBezTo>
                        <a:pt x="84" y="0"/>
                        <a:pt x="0" y="72"/>
                        <a:pt x="0" y="179"/>
                      </a:cubicBezTo>
                      <a:lnTo>
                        <a:pt x="0" y="1596"/>
                      </a:lnTo>
                      <a:cubicBezTo>
                        <a:pt x="0" y="1691"/>
                        <a:pt x="84" y="1774"/>
                        <a:pt x="179" y="1774"/>
                      </a:cubicBezTo>
                      <a:lnTo>
                        <a:pt x="12490" y="1774"/>
                      </a:lnTo>
                      <a:cubicBezTo>
                        <a:pt x="12597" y="1774"/>
                        <a:pt x="12668" y="1691"/>
                        <a:pt x="12668" y="1596"/>
                      </a:cubicBezTo>
                      <a:lnTo>
                        <a:pt x="12668" y="167"/>
                      </a:lnTo>
                      <a:cubicBezTo>
                        <a:pt x="12668" y="72"/>
                        <a:pt x="12585" y="0"/>
                        <a:pt x="1249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874;p67"/>
                <p:cNvSpPr/>
                <p:nvPr/>
              </p:nvSpPr>
              <p:spPr>
                <a:xfrm>
                  <a:off x="6393001" y="3362527"/>
                  <a:ext cx="14371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87" extrusionOk="0">
                      <a:moveTo>
                        <a:pt x="1" y="1"/>
                      </a:moveTo>
                      <a:lnTo>
                        <a:pt x="1" y="1786"/>
                      </a:lnTo>
                      <a:lnTo>
                        <a:pt x="429" y="1786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875;p67"/>
                <p:cNvSpPr/>
                <p:nvPr/>
              </p:nvSpPr>
              <p:spPr>
                <a:xfrm>
                  <a:off x="6424850" y="3362527"/>
                  <a:ext cx="14337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1787" extrusionOk="0">
                      <a:moveTo>
                        <a:pt x="0" y="1"/>
                      </a:moveTo>
                      <a:lnTo>
                        <a:pt x="0" y="1786"/>
                      </a:lnTo>
                      <a:lnTo>
                        <a:pt x="429" y="1786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876;p67"/>
                <p:cNvSpPr/>
                <p:nvPr/>
              </p:nvSpPr>
              <p:spPr>
                <a:xfrm>
                  <a:off x="6044829" y="3362527"/>
                  <a:ext cx="14371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87" extrusionOk="0">
                      <a:moveTo>
                        <a:pt x="1" y="1"/>
                      </a:moveTo>
                      <a:lnTo>
                        <a:pt x="1" y="1786"/>
                      </a:lnTo>
                      <a:lnTo>
                        <a:pt x="429" y="1786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877;p67"/>
                <p:cNvSpPr/>
                <p:nvPr/>
              </p:nvSpPr>
              <p:spPr>
                <a:xfrm>
                  <a:off x="6076678" y="3362527"/>
                  <a:ext cx="13936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1787" extrusionOk="0">
                      <a:moveTo>
                        <a:pt x="0" y="1"/>
                      </a:moveTo>
                      <a:lnTo>
                        <a:pt x="0" y="1786"/>
                      </a:lnTo>
                      <a:lnTo>
                        <a:pt x="417" y="1786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878;p67"/>
                <p:cNvSpPr/>
                <p:nvPr/>
              </p:nvSpPr>
              <p:spPr>
                <a:xfrm>
                  <a:off x="6108093" y="3362527"/>
                  <a:ext cx="14371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87" extrusionOk="0">
                      <a:moveTo>
                        <a:pt x="1" y="1"/>
                      </a:moveTo>
                      <a:lnTo>
                        <a:pt x="1" y="1786"/>
                      </a:lnTo>
                      <a:lnTo>
                        <a:pt x="429" y="1786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879;p67"/>
                <p:cNvSpPr/>
                <p:nvPr/>
              </p:nvSpPr>
              <p:spPr>
                <a:xfrm>
                  <a:off x="6139943" y="3362527"/>
                  <a:ext cx="13936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1787" extrusionOk="0">
                      <a:moveTo>
                        <a:pt x="0" y="1"/>
                      </a:moveTo>
                      <a:lnTo>
                        <a:pt x="0" y="1786"/>
                      </a:lnTo>
                      <a:lnTo>
                        <a:pt x="417" y="1786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880;p67"/>
                <p:cNvSpPr/>
                <p:nvPr/>
              </p:nvSpPr>
              <p:spPr>
                <a:xfrm>
                  <a:off x="6171358" y="3362527"/>
                  <a:ext cx="14371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87" extrusionOk="0">
                      <a:moveTo>
                        <a:pt x="1" y="1"/>
                      </a:moveTo>
                      <a:lnTo>
                        <a:pt x="1" y="1786"/>
                      </a:lnTo>
                      <a:lnTo>
                        <a:pt x="430" y="1786"/>
                      </a:lnTo>
                      <a:lnTo>
                        <a:pt x="43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881;p67"/>
                <p:cNvSpPr/>
                <p:nvPr/>
              </p:nvSpPr>
              <p:spPr>
                <a:xfrm>
                  <a:off x="6203207" y="3362527"/>
                  <a:ext cx="14337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1787" extrusionOk="0">
                      <a:moveTo>
                        <a:pt x="0" y="1"/>
                      </a:moveTo>
                      <a:lnTo>
                        <a:pt x="0" y="1786"/>
                      </a:lnTo>
                      <a:lnTo>
                        <a:pt x="429" y="1786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882;p67"/>
                <p:cNvSpPr/>
                <p:nvPr/>
              </p:nvSpPr>
              <p:spPr>
                <a:xfrm>
                  <a:off x="6234622" y="3362527"/>
                  <a:ext cx="14371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87" extrusionOk="0">
                      <a:moveTo>
                        <a:pt x="1" y="1"/>
                      </a:moveTo>
                      <a:lnTo>
                        <a:pt x="1" y="1786"/>
                      </a:lnTo>
                      <a:lnTo>
                        <a:pt x="430" y="1786"/>
                      </a:lnTo>
                      <a:lnTo>
                        <a:pt x="43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883;p67"/>
                <p:cNvSpPr/>
                <p:nvPr/>
              </p:nvSpPr>
              <p:spPr>
                <a:xfrm>
                  <a:off x="6266472" y="3362527"/>
                  <a:ext cx="14371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87" extrusionOk="0">
                      <a:moveTo>
                        <a:pt x="0" y="1"/>
                      </a:moveTo>
                      <a:lnTo>
                        <a:pt x="0" y="1786"/>
                      </a:lnTo>
                      <a:lnTo>
                        <a:pt x="429" y="1786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884;p67"/>
                <p:cNvSpPr/>
                <p:nvPr/>
              </p:nvSpPr>
              <p:spPr>
                <a:xfrm>
                  <a:off x="6298288" y="3362527"/>
                  <a:ext cx="13970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787" extrusionOk="0">
                      <a:moveTo>
                        <a:pt x="1" y="1"/>
                      </a:moveTo>
                      <a:lnTo>
                        <a:pt x="1" y="1786"/>
                      </a:lnTo>
                      <a:lnTo>
                        <a:pt x="418" y="1786"/>
                      </a:lnTo>
                      <a:lnTo>
                        <a:pt x="41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885;p67"/>
                <p:cNvSpPr/>
                <p:nvPr/>
              </p:nvSpPr>
              <p:spPr>
                <a:xfrm>
                  <a:off x="6329736" y="3362527"/>
                  <a:ext cx="14371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87" extrusionOk="0">
                      <a:moveTo>
                        <a:pt x="1" y="1"/>
                      </a:moveTo>
                      <a:lnTo>
                        <a:pt x="1" y="1786"/>
                      </a:lnTo>
                      <a:lnTo>
                        <a:pt x="429" y="1786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886;p67"/>
                <p:cNvSpPr/>
                <p:nvPr/>
              </p:nvSpPr>
              <p:spPr>
                <a:xfrm>
                  <a:off x="6361586" y="3362527"/>
                  <a:ext cx="14337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1787" extrusionOk="0">
                      <a:moveTo>
                        <a:pt x="0" y="1"/>
                      </a:moveTo>
                      <a:lnTo>
                        <a:pt x="0" y="1786"/>
                      </a:lnTo>
                      <a:lnTo>
                        <a:pt x="429" y="1786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887;p67"/>
                <p:cNvSpPr/>
                <p:nvPr/>
              </p:nvSpPr>
              <p:spPr>
                <a:xfrm>
                  <a:off x="6030124" y="3362527"/>
                  <a:ext cx="423398" cy="6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9" h="192" extrusionOk="0">
                      <a:moveTo>
                        <a:pt x="179" y="1"/>
                      </a:moveTo>
                      <a:cubicBezTo>
                        <a:pt x="84" y="1"/>
                        <a:pt x="0" y="84"/>
                        <a:pt x="0" y="179"/>
                      </a:cubicBezTo>
                      <a:lnTo>
                        <a:pt x="0" y="191"/>
                      </a:lnTo>
                      <a:lnTo>
                        <a:pt x="12668" y="191"/>
                      </a:lnTo>
                      <a:lnTo>
                        <a:pt x="12668" y="179"/>
                      </a:lnTo>
                      <a:cubicBezTo>
                        <a:pt x="12668" y="84"/>
                        <a:pt x="12597" y="1"/>
                        <a:pt x="1249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888;p67"/>
                <p:cNvSpPr/>
                <p:nvPr/>
              </p:nvSpPr>
              <p:spPr>
                <a:xfrm>
                  <a:off x="6030124" y="3415832"/>
                  <a:ext cx="423398" cy="6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9" h="192" extrusionOk="0">
                      <a:moveTo>
                        <a:pt x="0" y="1"/>
                      </a:moveTo>
                      <a:lnTo>
                        <a:pt x="0" y="13"/>
                      </a:lnTo>
                      <a:cubicBezTo>
                        <a:pt x="0" y="108"/>
                        <a:pt x="84" y="191"/>
                        <a:pt x="179" y="191"/>
                      </a:cubicBezTo>
                      <a:lnTo>
                        <a:pt x="12490" y="191"/>
                      </a:lnTo>
                      <a:cubicBezTo>
                        <a:pt x="12597" y="191"/>
                        <a:pt x="12668" y="108"/>
                        <a:pt x="12668" y="13"/>
                      </a:cubicBezTo>
                      <a:lnTo>
                        <a:pt x="1266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889;p67"/>
                <p:cNvSpPr/>
                <p:nvPr/>
              </p:nvSpPr>
              <p:spPr>
                <a:xfrm>
                  <a:off x="5998675" y="3303240"/>
                  <a:ext cx="423398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9" h="1775" extrusionOk="0">
                      <a:moveTo>
                        <a:pt x="179" y="1"/>
                      </a:moveTo>
                      <a:cubicBezTo>
                        <a:pt x="84" y="1"/>
                        <a:pt x="1" y="72"/>
                        <a:pt x="1" y="179"/>
                      </a:cubicBezTo>
                      <a:lnTo>
                        <a:pt x="1" y="1596"/>
                      </a:lnTo>
                      <a:cubicBezTo>
                        <a:pt x="1" y="1691"/>
                        <a:pt x="84" y="1775"/>
                        <a:pt x="179" y="1775"/>
                      </a:cubicBezTo>
                      <a:lnTo>
                        <a:pt x="12490" y="1775"/>
                      </a:lnTo>
                      <a:cubicBezTo>
                        <a:pt x="12585" y="1775"/>
                        <a:pt x="12669" y="1691"/>
                        <a:pt x="12669" y="1596"/>
                      </a:cubicBezTo>
                      <a:lnTo>
                        <a:pt x="12669" y="179"/>
                      </a:lnTo>
                      <a:cubicBezTo>
                        <a:pt x="12669" y="72"/>
                        <a:pt x="12585" y="1"/>
                        <a:pt x="124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890;p67"/>
                <p:cNvSpPr/>
                <p:nvPr/>
              </p:nvSpPr>
              <p:spPr>
                <a:xfrm>
                  <a:off x="6361586" y="3303240"/>
                  <a:ext cx="14337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1775" extrusionOk="0">
                      <a:moveTo>
                        <a:pt x="0" y="1"/>
                      </a:moveTo>
                      <a:lnTo>
                        <a:pt x="0" y="1775"/>
                      </a:lnTo>
                      <a:lnTo>
                        <a:pt x="429" y="1775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891;p67"/>
                <p:cNvSpPr/>
                <p:nvPr/>
              </p:nvSpPr>
              <p:spPr>
                <a:xfrm>
                  <a:off x="6393001" y="3303240"/>
                  <a:ext cx="14371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75" extrusionOk="0">
                      <a:moveTo>
                        <a:pt x="1" y="1"/>
                      </a:moveTo>
                      <a:lnTo>
                        <a:pt x="1" y="1775"/>
                      </a:lnTo>
                      <a:lnTo>
                        <a:pt x="429" y="1775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892;p67"/>
                <p:cNvSpPr/>
                <p:nvPr/>
              </p:nvSpPr>
              <p:spPr>
                <a:xfrm>
                  <a:off x="6013013" y="3303240"/>
                  <a:ext cx="14337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1775" extrusionOk="0">
                      <a:moveTo>
                        <a:pt x="0" y="1"/>
                      </a:moveTo>
                      <a:lnTo>
                        <a:pt x="0" y="1775"/>
                      </a:lnTo>
                      <a:lnTo>
                        <a:pt x="429" y="1775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893;p67"/>
                <p:cNvSpPr/>
                <p:nvPr/>
              </p:nvSpPr>
              <p:spPr>
                <a:xfrm>
                  <a:off x="6044829" y="3303240"/>
                  <a:ext cx="14371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75" extrusionOk="0">
                      <a:moveTo>
                        <a:pt x="1" y="1"/>
                      </a:moveTo>
                      <a:lnTo>
                        <a:pt x="1" y="1775"/>
                      </a:lnTo>
                      <a:lnTo>
                        <a:pt x="429" y="1775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894;p67"/>
                <p:cNvSpPr/>
                <p:nvPr/>
              </p:nvSpPr>
              <p:spPr>
                <a:xfrm>
                  <a:off x="6076678" y="3303240"/>
                  <a:ext cx="13936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1775" extrusionOk="0">
                      <a:moveTo>
                        <a:pt x="0" y="1"/>
                      </a:moveTo>
                      <a:lnTo>
                        <a:pt x="0" y="1775"/>
                      </a:lnTo>
                      <a:lnTo>
                        <a:pt x="417" y="1775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895;p67"/>
                <p:cNvSpPr/>
                <p:nvPr/>
              </p:nvSpPr>
              <p:spPr>
                <a:xfrm>
                  <a:off x="6108093" y="3303240"/>
                  <a:ext cx="14371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75" extrusionOk="0">
                      <a:moveTo>
                        <a:pt x="1" y="1"/>
                      </a:moveTo>
                      <a:lnTo>
                        <a:pt x="1" y="1775"/>
                      </a:lnTo>
                      <a:lnTo>
                        <a:pt x="429" y="1775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896;p67"/>
                <p:cNvSpPr/>
                <p:nvPr/>
              </p:nvSpPr>
              <p:spPr>
                <a:xfrm>
                  <a:off x="6139943" y="3303240"/>
                  <a:ext cx="14337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1775" extrusionOk="0">
                      <a:moveTo>
                        <a:pt x="0" y="1"/>
                      </a:moveTo>
                      <a:lnTo>
                        <a:pt x="0" y="1775"/>
                      </a:lnTo>
                      <a:lnTo>
                        <a:pt x="429" y="1775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897;p67"/>
                <p:cNvSpPr/>
                <p:nvPr/>
              </p:nvSpPr>
              <p:spPr>
                <a:xfrm>
                  <a:off x="6171358" y="3303240"/>
                  <a:ext cx="14371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75" extrusionOk="0">
                      <a:moveTo>
                        <a:pt x="1" y="1"/>
                      </a:moveTo>
                      <a:lnTo>
                        <a:pt x="1" y="1775"/>
                      </a:lnTo>
                      <a:lnTo>
                        <a:pt x="430" y="1775"/>
                      </a:lnTo>
                      <a:lnTo>
                        <a:pt x="43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898;p67"/>
                <p:cNvSpPr/>
                <p:nvPr/>
              </p:nvSpPr>
              <p:spPr>
                <a:xfrm>
                  <a:off x="6203207" y="3303240"/>
                  <a:ext cx="14337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1775" extrusionOk="0">
                      <a:moveTo>
                        <a:pt x="0" y="1"/>
                      </a:moveTo>
                      <a:lnTo>
                        <a:pt x="0" y="1775"/>
                      </a:lnTo>
                      <a:lnTo>
                        <a:pt x="429" y="1775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899;p67"/>
                <p:cNvSpPr/>
                <p:nvPr/>
              </p:nvSpPr>
              <p:spPr>
                <a:xfrm>
                  <a:off x="6234622" y="3303240"/>
                  <a:ext cx="14371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75" extrusionOk="0">
                      <a:moveTo>
                        <a:pt x="1" y="1"/>
                      </a:moveTo>
                      <a:lnTo>
                        <a:pt x="1" y="1775"/>
                      </a:lnTo>
                      <a:lnTo>
                        <a:pt x="430" y="1775"/>
                      </a:lnTo>
                      <a:lnTo>
                        <a:pt x="43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900;p67"/>
                <p:cNvSpPr/>
                <p:nvPr/>
              </p:nvSpPr>
              <p:spPr>
                <a:xfrm>
                  <a:off x="6266472" y="3303240"/>
                  <a:ext cx="14371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75" extrusionOk="0">
                      <a:moveTo>
                        <a:pt x="0" y="1"/>
                      </a:moveTo>
                      <a:lnTo>
                        <a:pt x="0" y="1775"/>
                      </a:lnTo>
                      <a:lnTo>
                        <a:pt x="429" y="1775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901;p67"/>
                <p:cNvSpPr/>
                <p:nvPr/>
              </p:nvSpPr>
              <p:spPr>
                <a:xfrm>
                  <a:off x="6298288" y="3303240"/>
                  <a:ext cx="13970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775" extrusionOk="0">
                      <a:moveTo>
                        <a:pt x="1" y="1"/>
                      </a:moveTo>
                      <a:lnTo>
                        <a:pt x="1" y="1775"/>
                      </a:lnTo>
                      <a:lnTo>
                        <a:pt x="418" y="1775"/>
                      </a:lnTo>
                      <a:lnTo>
                        <a:pt x="41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902;p67"/>
                <p:cNvSpPr/>
                <p:nvPr/>
              </p:nvSpPr>
              <p:spPr>
                <a:xfrm>
                  <a:off x="6329736" y="3303240"/>
                  <a:ext cx="14371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75" extrusionOk="0">
                      <a:moveTo>
                        <a:pt x="1" y="1"/>
                      </a:moveTo>
                      <a:lnTo>
                        <a:pt x="1" y="1775"/>
                      </a:lnTo>
                      <a:lnTo>
                        <a:pt x="429" y="1775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903;p67"/>
                <p:cNvSpPr/>
                <p:nvPr/>
              </p:nvSpPr>
              <p:spPr>
                <a:xfrm>
                  <a:off x="5998675" y="3303240"/>
                  <a:ext cx="423398" cy="6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9" h="180" extrusionOk="0">
                      <a:moveTo>
                        <a:pt x="179" y="1"/>
                      </a:moveTo>
                      <a:cubicBezTo>
                        <a:pt x="84" y="1"/>
                        <a:pt x="1" y="72"/>
                        <a:pt x="1" y="179"/>
                      </a:cubicBezTo>
                      <a:lnTo>
                        <a:pt x="12669" y="179"/>
                      </a:lnTo>
                      <a:cubicBezTo>
                        <a:pt x="12669" y="72"/>
                        <a:pt x="12585" y="1"/>
                        <a:pt x="1249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904;p67"/>
                <p:cNvSpPr/>
                <p:nvPr/>
              </p:nvSpPr>
              <p:spPr>
                <a:xfrm>
                  <a:off x="5998675" y="3356545"/>
                  <a:ext cx="423398" cy="6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9" h="180" extrusionOk="0">
                      <a:moveTo>
                        <a:pt x="1" y="1"/>
                      </a:moveTo>
                      <a:cubicBezTo>
                        <a:pt x="1" y="96"/>
                        <a:pt x="84" y="180"/>
                        <a:pt x="179" y="180"/>
                      </a:cubicBezTo>
                      <a:lnTo>
                        <a:pt x="12490" y="180"/>
                      </a:lnTo>
                      <a:cubicBezTo>
                        <a:pt x="12585" y="180"/>
                        <a:pt x="12669" y="96"/>
                        <a:pt x="1266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905;p67"/>
                <p:cNvSpPr/>
                <p:nvPr/>
              </p:nvSpPr>
              <p:spPr>
                <a:xfrm>
                  <a:off x="6036073" y="3243552"/>
                  <a:ext cx="423398" cy="59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9" h="1775" extrusionOk="0">
                      <a:moveTo>
                        <a:pt x="179" y="1"/>
                      </a:moveTo>
                      <a:cubicBezTo>
                        <a:pt x="72" y="1"/>
                        <a:pt x="1" y="72"/>
                        <a:pt x="1" y="179"/>
                      </a:cubicBezTo>
                      <a:lnTo>
                        <a:pt x="1" y="1596"/>
                      </a:lnTo>
                      <a:cubicBezTo>
                        <a:pt x="1" y="1691"/>
                        <a:pt x="72" y="1775"/>
                        <a:pt x="179" y="1775"/>
                      </a:cubicBezTo>
                      <a:lnTo>
                        <a:pt x="12490" y="1775"/>
                      </a:lnTo>
                      <a:cubicBezTo>
                        <a:pt x="12586" y="1775"/>
                        <a:pt x="12669" y="1691"/>
                        <a:pt x="12669" y="1596"/>
                      </a:cubicBezTo>
                      <a:lnTo>
                        <a:pt x="12669" y="179"/>
                      </a:lnTo>
                      <a:cubicBezTo>
                        <a:pt x="12669" y="84"/>
                        <a:pt x="12586" y="1"/>
                        <a:pt x="124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906;p67"/>
                <p:cNvSpPr/>
                <p:nvPr/>
              </p:nvSpPr>
              <p:spPr>
                <a:xfrm>
                  <a:off x="6398983" y="3243552"/>
                  <a:ext cx="14337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1787" extrusionOk="0">
                      <a:moveTo>
                        <a:pt x="0" y="1"/>
                      </a:moveTo>
                      <a:lnTo>
                        <a:pt x="0" y="1787"/>
                      </a:lnTo>
                      <a:lnTo>
                        <a:pt x="429" y="1787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907;p67"/>
                <p:cNvSpPr/>
                <p:nvPr/>
              </p:nvSpPr>
              <p:spPr>
                <a:xfrm>
                  <a:off x="6430398" y="3243552"/>
                  <a:ext cx="14371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87" extrusionOk="0">
                      <a:moveTo>
                        <a:pt x="1" y="1"/>
                      </a:moveTo>
                      <a:lnTo>
                        <a:pt x="1" y="1787"/>
                      </a:lnTo>
                      <a:lnTo>
                        <a:pt x="429" y="1787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908;p67"/>
                <p:cNvSpPr/>
                <p:nvPr/>
              </p:nvSpPr>
              <p:spPr>
                <a:xfrm>
                  <a:off x="6050410" y="3243552"/>
                  <a:ext cx="14337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1787" extrusionOk="0">
                      <a:moveTo>
                        <a:pt x="0" y="1"/>
                      </a:moveTo>
                      <a:lnTo>
                        <a:pt x="0" y="1787"/>
                      </a:lnTo>
                      <a:lnTo>
                        <a:pt x="429" y="1787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909;p67"/>
                <p:cNvSpPr/>
                <p:nvPr/>
              </p:nvSpPr>
              <p:spPr>
                <a:xfrm>
                  <a:off x="6082226" y="3243552"/>
                  <a:ext cx="14371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87" extrusionOk="0">
                      <a:moveTo>
                        <a:pt x="1" y="1"/>
                      </a:moveTo>
                      <a:lnTo>
                        <a:pt x="1" y="1787"/>
                      </a:lnTo>
                      <a:lnTo>
                        <a:pt x="430" y="1787"/>
                      </a:lnTo>
                      <a:lnTo>
                        <a:pt x="43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910;p67"/>
                <p:cNvSpPr/>
                <p:nvPr/>
              </p:nvSpPr>
              <p:spPr>
                <a:xfrm>
                  <a:off x="6113674" y="3243552"/>
                  <a:ext cx="14371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87" extrusionOk="0">
                      <a:moveTo>
                        <a:pt x="0" y="1"/>
                      </a:moveTo>
                      <a:lnTo>
                        <a:pt x="0" y="1787"/>
                      </a:lnTo>
                      <a:lnTo>
                        <a:pt x="429" y="1787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911;p67"/>
                <p:cNvSpPr/>
                <p:nvPr/>
              </p:nvSpPr>
              <p:spPr>
                <a:xfrm>
                  <a:off x="6145491" y="3243552"/>
                  <a:ext cx="14371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87" extrusionOk="0">
                      <a:moveTo>
                        <a:pt x="1" y="1"/>
                      </a:moveTo>
                      <a:lnTo>
                        <a:pt x="1" y="1787"/>
                      </a:lnTo>
                      <a:lnTo>
                        <a:pt x="430" y="1787"/>
                      </a:lnTo>
                      <a:lnTo>
                        <a:pt x="43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912;p67"/>
                <p:cNvSpPr/>
                <p:nvPr/>
              </p:nvSpPr>
              <p:spPr>
                <a:xfrm>
                  <a:off x="6176939" y="3243552"/>
                  <a:ext cx="14371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87" extrusionOk="0">
                      <a:moveTo>
                        <a:pt x="1" y="1"/>
                      </a:moveTo>
                      <a:lnTo>
                        <a:pt x="1" y="1787"/>
                      </a:lnTo>
                      <a:lnTo>
                        <a:pt x="429" y="1787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913;p67"/>
                <p:cNvSpPr/>
                <p:nvPr/>
              </p:nvSpPr>
              <p:spPr>
                <a:xfrm>
                  <a:off x="6208788" y="3243552"/>
                  <a:ext cx="14337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1787" extrusionOk="0">
                      <a:moveTo>
                        <a:pt x="0" y="1"/>
                      </a:moveTo>
                      <a:lnTo>
                        <a:pt x="0" y="1787"/>
                      </a:lnTo>
                      <a:lnTo>
                        <a:pt x="429" y="1787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914;p67"/>
                <p:cNvSpPr/>
                <p:nvPr/>
              </p:nvSpPr>
              <p:spPr>
                <a:xfrm>
                  <a:off x="6240604" y="3243552"/>
                  <a:ext cx="14371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87" extrusionOk="0">
                      <a:moveTo>
                        <a:pt x="1" y="1"/>
                      </a:moveTo>
                      <a:lnTo>
                        <a:pt x="1" y="1787"/>
                      </a:lnTo>
                      <a:lnTo>
                        <a:pt x="429" y="1787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915;p67"/>
                <p:cNvSpPr/>
                <p:nvPr/>
              </p:nvSpPr>
              <p:spPr>
                <a:xfrm>
                  <a:off x="6272053" y="3243552"/>
                  <a:ext cx="14337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1787" extrusionOk="0">
                      <a:moveTo>
                        <a:pt x="0" y="1"/>
                      </a:moveTo>
                      <a:lnTo>
                        <a:pt x="0" y="1787"/>
                      </a:lnTo>
                      <a:lnTo>
                        <a:pt x="429" y="1787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916;p67"/>
                <p:cNvSpPr/>
                <p:nvPr/>
              </p:nvSpPr>
              <p:spPr>
                <a:xfrm>
                  <a:off x="6303869" y="3243552"/>
                  <a:ext cx="14371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87" extrusionOk="0">
                      <a:moveTo>
                        <a:pt x="1" y="1"/>
                      </a:moveTo>
                      <a:lnTo>
                        <a:pt x="1" y="1787"/>
                      </a:lnTo>
                      <a:lnTo>
                        <a:pt x="429" y="1787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917;p67"/>
                <p:cNvSpPr/>
                <p:nvPr/>
              </p:nvSpPr>
              <p:spPr>
                <a:xfrm>
                  <a:off x="6335718" y="3243552"/>
                  <a:ext cx="13936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1787" extrusionOk="0">
                      <a:moveTo>
                        <a:pt x="0" y="1"/>
                      </a:moveTo>
                      <a:lnTo>
                        <a:pt x="0" y="1787"/>
                      </a:lnTo>
                      <a:lnTo>
                        <a:pt x="417" y="1787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918;p67"/>
                <p:cNvSpPr/>
                <p:nvPr/>
              </p:nvSpPr>
              <p:spPr>
                <a:xfrm>
                  <a:off x="6367133" y="3243552"/>
                  <a:ext cx="14371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87" extrusionOk="0">
                      <a:moveTo>
                        <a:pt x="1" y="1"/>
                      </a:moveTo>
                      <a:lnTo>
                        <a:pt x="1" y="1787"/>
                      </a:lnTo>
                      <a:lnTo>
                        <a:pt x="429" y="1787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919;p67"/>
                <p:cNvSpPr/>
                <p:nvPr/>
              </p:nvSpPr>
              <p:spPr>
                <a:xfrm>
                  <a:off x="6036073" y="3243552"/>
                  <a:ext cx="423398" cy="6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9" h="192" extrusionOk="0">
                      <a:moveTo>
                        <a:pt x="179" y="1"/>
                      </a:moveTo>
                      <a:cubicBezTo>
                        <a:pt x="72" y="1"/>
                        <a:pt x="1" y="84"/>
                        <a:pt x="1" y="179"/>
                      </a:cubicBezTo>
                      <a:lnTo>
                        <a:pt x="1" y="191"/>
                      </a:lnTo>
                      <a:lnTo>
                        <a:pt x="12669" y="191"/>
                      </a:lnTo>
                      <a:lnTo>
                        <a:pt x="12669" y="179"/>
                      </a:lnTo>
                      <a:cubicBezTo>
                        <a:pt x="12669" y="84"/>
                        <a:pt x="12586" y="1"/>
                        <a:pt x="1249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920;p67"/>
                <p:cNvSpPr/>
                <p:nvPr/>
              </p:nvSpPr>
              <p:spPr>
                <a:xfrm>
                  <a:off x="6036073" y="3296890"/>
                  <a:ext cx="423398" cy="6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9" h="191" extrusionOk="0">
                      <a:moveTo>
                        <a:pt x="1" y="0"/>
                      </a:moveTo>
                      <a:lnTo>
                        <a:pt x="1" y="12"/>
                      </a:lnTo>
                      <a:cubicBezTo>
                        <a:pt x="1" y="107"/>
                        <a:pt x="72" y="191"/>
                        <a:pt x="179" y="191"/>
                      </a:cubicBezTo>
                      <a:lnTo>
                        <a:pt x="12490" y="191"/>
                      </a:lnTo>
                      <a:cubicBezTo>
                        <a:pt x="12586" y="191"/>
                        <a:pt x="12669" y="107"/>
                        <a:pt x="12669" y="12"/>
                      </a:cubicBezTo>
                      <a:lnTo>
                        <a:pt x="1266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921;p67"/>
                <p:cNvSpPr/>
                <p:nvPr/>
              </p:nvSpPr>
              <p:spPr>
                <a:xfrm>
                  <a:off x="5977587" y="3184266"/>
                  <a:ext cx="423398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9" h="1775" extrusionOk="0">
                      <a:moveTo>
                        <a:pt x="179" y="1"/>
                      </a:moveTo>
                      <a:cubicBezTo>
                        <a:pt x="72" y="1"/>
                        <a:pt x="1" y="72"/>
                        <a:pt x="1" y="179"/>
                      </a:cubicBezTo>
                      <a:lnTo>
                        <a:pt x="1" y="1596"/>
                      </a:lnTo>
                      <a:cubicBezTo>
                        <a:pt x="1" y="1691"/>
                        <a:pt x="72" y="1775"/>
                        <a:pt x="179" y="1775"/>
                      </a:cubicBezTo>
                      <a:lnTo>
                        <a:pt x="12490" y="1775"/>
                      </a:lnTo>
                      <a:cubicBezTo>
                        <a:pt x="12585" y="1775"/>
                        <a:pt x="12669" y="1691"/>
                        <a:pt x="12669" y="1596"/>
                      </a:cubicBezTo>
                      <a:lnTo>
                        <a:pt x="12669" y="179"/>
                      </a:lnTo>
                      <a:cubicBezTo>
                        <a:pt x="12669" y="72"/>
                        <a:pt x="12585" y="1"/>
                        <a:pt x="124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922;p67"/>
                <p:cNvSpPr/>
                <p:nvPr/>
              </p:nvSpPr>
              <p:spPr>
                <a:xfrm>
                  <a:off x="6340498" y="3184266"/>
                  <a:ext cx="14337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1775" extrusionOk="0">
                      <a:moveTo>
                        <a:pt x="0" y="1"/>
                      </a:moveTo>
                      <a:lnTo>
                        <a:pt x="0" y="1775"/>
                      </a:lnTo>
                      <a:lnTo>
                        <a:pt x="429" y="1775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923;p67"/>
                <p:cNvSpPr/>
                <p:nvPr/>
              </p:nvSpPr>
              <p:spPr>
                <a:xfrm>
                  <a:off x="6371913" y="3184266"/>
                  <a:ext cx="14371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75" extrusionOk="0">
                      <a:moveTo>
                        <a:pt x="1" y="1"/>
                      </a:moveTo>
                      <a:lnTo>
                        <a:pt x="1" y="1775"/>
                      </a:lnTo>
                      <a:lnTo>
                        <a:pt x="429" y="1775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924;p67"/>
                <p:cNvSpPr/>
                <p:nvPr/>
              </p:nvSpPr>
              <p:spPr>
                <a:xfrm>
                  <a:off x="5991925" y="3184266"/>
                  <a:ext cx="14337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1775" extrusionOk="0">
                      <a:moveTo>
                        <a:pt x="0" y="1"/>
                      </a:moveTo>
                      <a:lnTo>
                        <a:pt x="0" y="1775"/>
                      </a:lnTo>
                      <a:lnTo>
                        <a:pt x="429" y="1775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925;p67"/>
                <p:cNvSpPr/>
                <p:nvPr/>
              </p:nvSpPr>
              <p:spPr>
                <a:xfrm>
                  <a:off x="6023741" y="3184266"/>
                  <a:ext cx="14371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75" extrusionOk="0">
                      <a:moveTo>
                        <a:pt x="1" y="1"/>
                      </a:moveTo>
                      <a:lnTo>
                        <a:pt x="1" y="1775"/>
                      </a:lnTo>
                      <a:lnTo>
                        <a:pt x="429" y="1775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926;p67"/>
                <p:cNvSpPr/>
                <p:nvPr/>
              </p:nvSpPr>
              <p:spPr>
                <a:xfrm>
                  <a:off x="6055590" y="3184266"/>
                  <a:ext cx="13936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1775" extrusionOk="0">
                      <a:moveTo>
                        <a:pt x="0" y="1"/>
                      </a:moveTo>
                      <a:lnTo>
                        <a:pt x="0" y="1775"/>
                      </a:lnTo>
                      <a:lnTo>
                        <a:pt x="417" y="1775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927;p67"/>
                <p:cNvSpPr/>
                <p:nvPr/>
              </p:nvSpPr>
              <p:spPr>
                <a:xfrm>
                  <a:off x="6087005" y="3184266"/>
                  <a:ext cx="14371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75" extrusionOk="0">
                      <a:moveTo>
                        <a:pt x="1" y="1"/>
                      </a:moveTo>
                      <a:lnTo>
                        <a:pt x="1" y="1775"/>
                      </a:lnTo>
                      <a:lnTo>
                        <a:pt x="429" y="1775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928;p67"/>
                <p:cNvSpPr/>
                <p:nvPr/>
              </p:nvSpPr>
              <p:spPr>
                <a:xfrm>
                  <a:off x="6118855" y="3184266"/>
                  <a:ext cx="13936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1775" extrusionOk="0">
                      <a:moveTo>
                        <a:pt x="0" y="1"/>
                      </a:moveTo>
                      <a:lnTo>
                        <a:pt x="0" y="1775"/>
                      </a:lnTo>
                      <a:lnTo>
                        <a:pt x="417" y="1775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929;p67"/>
                <p:cNvSpPr/>
                <p:nvPr/>
              </p:nvSpPr>
              <p:spPr>
                <a:xfrm>
                  <a:off x="6150270" y="3184266"/>
                  <a:ext cx="14371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75" extrusionOk="0">
                      <a:moveTo>
                        <a:pt x="1" y="1"/>
                      </a:moveTo>
                      <a:lnTo>
                        <a:pt x="1" y="1775"/>
                      </a:lnTo>
                      <a:lnTo>
                        <a:pt x="429" y="1775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930;p67"/>
                <p:cNvSpPr/>
                <p:nvPr/>
              </p:nvSpPr>
              <p:spPr>
                <a:xfrm>
                  <a:off x="6182119" y="3184266"/>
                  <a:ext cx="14337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1775" extrusionOk="0">
                      <a:moveTo>
                        <a:pt x="0" y="1"/>
                      </a:moveTo>
                      <a:lnTo>
                        <a:pt x="0" y="1775"/>
                      </a:lnTo>
                      <a:lnTo>
                        <a:pt x="429" y="1775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931;p67"/>
                <p:cNvSpPr/>
                <p:nvPr/>
              </p:nvSpPr>
              <p:spPr>
                <a:xfrm>
                  <a:off x="6213534" y="3184266"/>
                  <a:ext cx="14371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75" extrusionOk="0">
                      <a:moveTo>
                        <a:pt x="1" y="1"/>
                      </a:moveTo>
                      <a:lnTo>
                        <a:pt x="1" y="1775"/>
                      </a:lnTo>
                      <a:lnTo>
                        <a:pt x="430" y="1775"/>
                      </a:lnTo>
                      <a:lnTo>
                        <a:pt x="43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932;p67"/>
                <p:cNvSpPr/>
                <p:nvPr/>
              </p:nvSpPr>
              <p:spPr>
                <a:xfrm>
                  <a:off x="6245384" y="3184266"/>
                  <a:ext cx="14371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75" extrusionOk="0">
                      <a:moveTo>
                        <a:pt x="0" y="1"/>
                      </a:moveTo>
                      <a:lnTo>
                        <a:pt x="0" y="1775"/>
                      </a:lnTo>
                      <a:lnTo>
                        <a:pt x="429" y="1775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933;p67"/>
                <p:cNvSpPr/>
                <p:nvPr/>
              </p:nvSpPr>
              <p:spPr>
                <a:xfrm>
                  <a:off x="6277200" y="3184266"/>
                  <a:ext cx="13970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775" extrusionOk="0">
                      <a:moveTo>
                        <a:pt x="1" y="1"/>
                      </a:moveTo>
                      <a:lnTo>
                        <a:pt x="1" y="1775"/>
                      </a:lnTo>
                      <a:lnTo>
                        <a:pt x="418" y="1775"/>
                      </a:lnTo>
                      <a:lnTo>
                        <a:pt x="41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934;p67"/>
                <p:cNvSpPr/>
                <p:nvPr/>
              </p:nvSpPr>
              <p:spPr>
                <a:xfrm>
                  <a:off x="6308648" y="3184266"/>
                  <a:ext cx="14371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75" extrusionOk="0">
                      <a:moveTo>
                        <a:pt x="1" y="1"/>
                      </a:moveTo>
                      <a:lnTo>
                        <a:pt x="1" y="1775"/>
                      </a:lnTo>
                      <a:lnTo>
                        <a:pt x="429" y="1775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935;p67"/>
                <p:cNvSpPr/>
                <p:nvPr/>
              </p:nvSpPr>
              <p:spPr>
                <a:xfrm>
                  <a:off x="5977587" y="3184266"/>
                  <a:ext cx="423398" cy="6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9" h="180" extrusionOk="0">
                      <a:moveTo>
                        <a:pt x="179" y="1"/>
                      </a:moveTo>
                      <a:cubicBezTo>
                        <a:pt x="84" y="1"/>
                        <a:pt x="1" y="72"/>
                        <a:pt x="1" y="179"/>
                      </a:cubicBezTo>
                      <a:lnTo>
                        <a:pt x="12669" y="179"/>
                      </a:lnTo>
                      <a:cubicBezTo>
                        <a:pt x="12669" y="72"/>
                        <a:pt x="12585" y="1"/>
                        <a:pt x="1249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936;p67"/>
                <p:cNvSpPr/>
                <p:nvPr/>
              </p:nvSpPr>
              <p:spPr>
                <a:xfrm>
                  <a:off x="5977587" y="3237203"/>
                  <a:ext cx="423398" cy="6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9" h="191" extrusionOk="0">
                      <a:moveTo>
                        <a:pt x="1" y="0"/>
                      </a:moveTo>
                      <a:lnTo>
                        <a:pt x="1" y="12"/>
                      </a:lnTo>
                      <a:cubicBezTo>
                        <a:pt x="1" y="107"/>
                        <a:pt x="84" y="191"/>
                        <a:pt x="179" y="191"/>
                      </a:cubicBezTo>
                      <a:lnTo>
                        <a:pt x="12490" y="191"/>
                      </a:lnTo>
                      <a:cubicBezTo>
                        <a:pt x="12585" y="191"/>
                        <a:pt x="12669" y="107"/>
                        <a:pt x="12669" y="12"/>
                      </a:cubicBezTo>
                      <a:lnTo>
                        <a:pt x="1266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938;p67"/>
                <p:cNvSpPr/>
                <p:nvPr/>
              </p:nvSpPr>
              <p:spPr>
                <a:xfrm>
                  <a:off x="6398983" y="3124578"/>
                  <a:ext cx="14337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1787" extrusionOk="0">
                      <a:moveTo>
                        <a:pt x="0" y="1"/>
                      </a:moveTo>
                      <a:lnTo>
                        <a:pt x="0" y="1787"/>
                      </a:lnTo>
                      <a:lnTo>
                        <a:pt x="429" y="1787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939;p67"/>
                <p:cNvSpPr/>
                <p:nvPr/>
              </p:nvSpPr>
              <p:spPr>
                <a:xfrm>
                  <a:off x="6430398" y="3124578"/>
                  <a:ext cx="14371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87" extrusionOk="0">
                      <a:moveTo>
                        <a:pt x="1" y="1"/>
                      </a:moveTo>
                      <a:lnTo>
                        <a:pt x="1" y="1787"/>
                      </a:lnTo>
                      <a:lnTo>
                        <a:pt x="429" y="1787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940;p67"/>
                <p:cNvSpPr/>
                <p:nvPr/>
              </p:nvSpPr>
              <p:spPr>
                <a:xfrm>
                  <a:off x="6050410" y="3124578"/>
                  <a:ext cx="14337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1787" extrusionOk="0">
                      <a:moveTo>
                        <a:pt x="0" y="1"/>
                      </a:moveTo>
                      <a:lnTo>
                        <a:pt x="0" y="1787"/>
                      </a:lnTo>
                      <a:lnTo>
                        <a:pt x="429" y="1787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941;p67"/>
                <p:cNvSpPr/>
                <p:nvPr/>
              </p:nvSpPr>
              <p:spPr>
                <a:xfrm>
                  <a:off x="6082226" y="3124578"/>
                  <a:ext cx="14371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87" extrusionOk="0">
                      <a:moveTo>
                        <a:pt x="1" y="1"/>
                      </a:moveTo>
                      <a:lnTo>
                        <a:pt x="1" y="1787"/>
                      </a:lnTo>
                      <a:lnTo>
                        <a:pt x="430" y="1787"/>
                      </a:lnTo>
                      <a:lnTo>
                        <a:pt x="43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942;p67"/>
                <p:cNvSpPr/>
                <p:nvPr/>
              </p:nvSpPr>
              <p:spPr>
                <a:xfrm>
                  <a:off x="6113674" y="3124578"/>
                  <a:ext cx="14371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87" extrusionOk="0">
                      <a:moveTo>
                        <a:pt x="0" y="1"/>
                      </a:moveTo>
                      <a:lnTo>
                        <a:pt x="0" y="1787"/>
                      </a:lnTo>
                      <a:lnTo>
                        <a:pt x="429" y="1787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43;p67"/>
                <p:cNvSpPr/>
                <p:nvPr/>
              </p:nvSpPr>
              <p:spPr>
                <a:xfrm>
                  <a:off x="6145491" y="3124578"/>
                  <a:ext cx="14371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87" extrusionOk="0">
                      <a:moveTo>
                        <a:pt x="1" y="1"/>
                      </a:moveTo>
                      <a:lnTo>
                        <a:pt x="1" y="1787"/>
                      </a:lnTo>
                      <a:lnTo>
                        <a:pt x="430" y="1787"/>
                      </a:lnTo>
                      <a:lnTo>
                        <a:pt x="43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44;p67"/>
                <p:cNvSpPr/>
                <p:nvPr/>
              </p:nvSpPr>
              <p:spPr>
                <a:xfrm>
                  <a:off x="6176939" y="3124578"/>
                  <a:ext cx="14371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87" extrusionOk="0">
                      <a:moveTo>
                        <a:pt x="1" y="1"/>
                      </a:moveTo>
                      <a:lnTo>
                        <a:pt x="1" y="1787"/>
                      </a:lnTo>
                      <a:lnTo>
                        <a:pt x="429" y="1787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45;p67"/>
                <p:cNvSpPr/>
                <p:nvPr/>
              </p:nvSpPr>
              <p:spPr>
                <a:xfrm>
                  <a:off x="6208788" y="3124578"/>
                  <a:ext cx="14337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1787" extrusionOk="0">
                      <a:moveTo>
                        <a:pt x="0" y="1"/>
                      </a:moveTo>
                      <a:lnTo>
                        <a:pt x="0" y="1787"/>
                      </a:lnTo>
                      <a:lnTo>
                        <a:pt x="429" y="1787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46;p67"/>
                <p:cNvSpPr/>
                <p:nvPr/>
              </p:nvSpPr>
              <p:spPr>
                <a:xfrm>
                  <a:off x="6240604" y="3124578"/>
                  <a:ext cx="14371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87" extrusionOk="0">
                      <a:moveTo>
                        <a:pt x="1" y="1"/>
                      </a:moveTo>
                      <a:lnTo>
                        <a:pt x="1" y="1787"/>
                      </a:lnTo>
                      <a:lnTo>
                        <a:pt x="429" y="1787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7;p67"/>
                <p:cNvSpPr/>
                <p:nvPr/>
              </p:nvSpPr>
              <p:spPr>
                <a:xfrm>
                  <a:off x="6272053" y="3124578"/>
                  <a:ext cx="14337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1787" extrusionOk="0">
                      <a:moveTo>
                        <a:pt x="0" y="1"/>
                      </a:moveTo>
                      <a:lnTo>
                        <a:pt x="0" y="1787"/>
                      </a:lnTo>
                      <a:lnTo>
                        <a:pt x="429" y="1787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48;p67"/>
                <p:cNvSpPr/>
                <p:nvPr/>
              </p:nvSpPr>
              <p:spPr>
                <a:xfrm>
                  <a:off x="6303869" y="3124578"/>
                  <a:ext cx="14371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87" extrusionOk="0">
                      <a:moveTo>
                        <a:pt x="1" y="1"/>
                      </a:moveTo>
                      <a:lnTo>
                        <a:pt x="1" y="1787"/>
                      </a:lnTo>
                      <a:lnTo>
                        <a:pt x="429" y="1787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49;p67"/>
                <p:cNvSpPr/>
                <p:nvPr/>
              </p:nvSpPr>
              <p:spPr>
                <a:xfrm>
                  <a:off x="6335718" y="3124578"/>
                  <a:ext cx="13936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1787" extrusionOk="0">
                      <a:moveTo>
                        <a:pt x="0" y="1"/>
                      </a:moveTo>
                      <a:lnTo>
                        <a:pt x="0" y="1787"/>
                      </a:lnTo>
                      <a:lnTo>
                        <a:pt x="417" y="1787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50;p67"/>
                <p:cNvSpPr/>
                <p:nvPr/>
              </p:nvSpPr>
              <p:spPr>
                <a:xfrm>
                  <a:off x="6367133" y="3124578"/>
                  <a:ext cx="14371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87" extrusionOk="0">
                      <a:moveTo>
                        <a:pt x="1" y="1"/>
                      </a:moveTo>
                      <a:lnTo>
                        <a:pt x="1" y="1787"/>
                      </a:lnTo>
                      <a:lnTo>
                        <a:pt x="429" y="1787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51;p67"/>
                <p:cNvSpPr/>
                <p:nvPr/>
              </p:nvSpPr>
              <p:spPr>
                <a:xfrm>
                  <a:off x="6036073" y="3124578"/>
                  <a:ext cx="423398" cy="6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9" h="180" extrusionOk="0">
                      <a:moveTo>
                        <a:pt x="179" y="1"/>
                      </a:moveTo>
                      <a:cubicBezTo>
                        <a:pt x="72" y="1"/>
                        <a:pt x="1" y="84"/>
                        <a:pt x="1" y="179"/>
                      </a:cubicBezTo>
                      <a:lnTo>
                        <a:pt x="12669" y="179"/>
                      </a:lnTo>
                      <a:cubicBezTo>
                        <a:pt x="12669" y="84"/>
                        <a:pt x="12586" y="1"/>
                        <a:pt x="1249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52;p67"/>
                <p:cNvSpPr/>
                <p:nvPr/>
              </p:nvSpPr>
              <p:spPr>
                <a:xfrm>
                  <a:off x="6036073" y="3177916"/>
                  <a:ext cx="423398" cy="6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9" h="191" extrusionOk="0">
                      <a:moveTo>
                        <a:pt x="1" y="0"/>
                      </a:moveTo>
                      <a:cubicBezTo>
                        <a:pt x="1" y="107"/>
                        <a:pt x="72" y="179"/>
                        <a:pt x="179" y="191"/>
                      </a:cubicBezTo>
                      <a:lnTo>
                        <a:pt x="12490" y="191"/>
                      </a:lnTo>
                      <a:cubicBezTo>
                        <a:pt x="12586" y="179"/>
                        <a:pt x="12669" y="107"/>
                        <a:pt x="1266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1953;p67"/>
                <p:cNvSpPr/>
                <p:nvPr/>
              </p:nvSpPr>
              <p:spPr>
                <a:xfrm>
                  <a:off x="6036073" y="3064890"/>
                  <a:ext cx="423398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9" h="1787" extrusionOk="0">
                      <a:moveTo>
                        <a:pt x="179" y="1"/>
                      </a:moveTo>
                      <a:cubicBezTo>
                        <a:pt x="72" y="1"/>
                        <a:pt x="1" y="84"/>
                        <a:pt x="1" y="179"/>
                      </a:cubicBezTo>
                      <a:lnTo>
                        <a:pt x="1" y="1608"/>
                      </a:lnTo>
                      <a:cubicBezTo>
                        <a:pt x="1" y="1703"/>
                        <a:pt x="72" y="1787"/>
                        <a:pt x="179" y="1787"/>
                      </a:cubicBezTo>
                      <a:lnTo>
                        <a:pt x="12490" y="1787"/>
                      </a:lnTo>
                      <a:cubicBezTo>
                        <a:pt x="12586" y="1787"/>
                        <a:pt x="12669" y="1703"/>
                        <a:pt x="12669" y="1608"/>
                      </a:cubicBezTo>
                      <a:lnTo>
                        <a:pt x="12669" y="179"/>
                      </a:lnTo>
                      <a:cubicBezTo>
                        <a:pt x="12669" y="84"/>
                        <a:pt x="12586" y="1"/>
                        <a:pt x="124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01" name="Google Shape;1954;p67"/>
                <p:cNvSpPr/>
                <p:nvPr/>
              </p:nvSpPr>
              <p:spPr>
                <a:xfrm>
                  <a:off x="6398983" y="3064890"/>
                  <a:ext cx="14337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1787" extrusionOk="0">
                      <a:moveTo>
                        <a:pt x="0" y="1"/>
                      </a:moveTo>
                      <a:lnTo>
                        <a:pt x="0" y="1787"/>
                      </a:lnTo>
                      <a:lnTo>
                        <a:pt x="429" y="1787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1955;p67"/>
                <p:cNvSpPr/>
                <p:nvPr/>
              </p:nvSpPr>
              <p:spPr>
                <a:xfrm>
                  <a:off x="6430398" y="3064890"/>
                  <a:ext cx="14371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87" extrusionOk="0">
                      <a:moveTo>
                        <a:pt x="1" y="1"/>
                      </a:moveTo>
                      <a:lnTo>
                        <a:pt x="1" y="1787"/>
                      </a:lnTo>
                      <a:lnTo>
                        <a:pt x="429" y="1787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1956;p67"/>
                <p:cNvSpPr/>
                <p:nvPr/>
              </p:nvSpPr>
              <p:spPr>
                <a:xfrm>
                  <a:off x="6050410" y="3064890"/>
                  <a:ext cx="14337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1787" extrusionOk="0">
                      <a:moveTo>
                        <a:pt x="0" y="1"/>
                      </a:moveTo>
                      <a:lnTo>
                        <a:pt x="0" y="1787"/>
                      </a:lnTo>
                      <a:lnTo>
                        <a:pt x="429" y="1787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1957;p67"/>
                <p:cNvSpPr/>
                <p:nvPr/>
              </p:nvSpPr>
              <p:spPr>
                <a:xfrm>
                  <a:off x="6082226" y="3064890"/>
                  <a:ext cx="14371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87" extrusionOk="0">
                      <a:moveTo>
                        <a:pt x="1" y="1"/>
                      </a:moveTo>
                      <a:lnTo>
                        <a:pt x="1" y="1787"/>
                      </a:lnTo>
                      <a:lnTo>
                        <a:pt x="430" y="1787"/>
                      </a:lnTo>
                      <a:lnTo>
                        <a:pt x="43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1959;p67"/>
                <p:cNvSpPr/>
                <p:nvPr/>
              </p:nvSpPr>
              <p:spPr>
                <a:xfrm>
                  <a:off x="6145491" y="3064890"/>
                  <a:ext cx="14371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87" extrusionOk="0">
                      <a:moveTo>
                        <a:pt x="1" y="1"/>
                      </a:moveTo>
                      <a:lnTo>
                        <a:pt x="1" y="1787"/>
                      </a:lnTo>
                      <a:lnTo>
                        <a:pt x="430" y="1787"/>
                      </a:lnTo>
                      <a:lnTo>
                        <a:pt x="43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1960;p67"/>
                <p:cNvSpPr/>
                <p:nvPr/>
              </p:nvSpPr>
              <p:spPr>
                <a:xfrm>
                  <a:off x="6176939" y="3064890"/>
                  <a:ext cx="14371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87" extrusionOk="0">
                      <a:moveTo>
                        <a:pt x="1" y="1"/>
                      </a:moveTo>
                      <a:lnTo>
                        <a:pt x="1" y="1787"/>
                      </a:lnTo>
                      <a:lnTo>
                        <a:pt x="429" y="1787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1961;p67"/>
                <p:cNvSpPr/>
                <p:nvPr/>
              </p:nvSpPr>
              <p:spPr>
                <a:xfrm>
                  <a:off x="6208788" y="3064890"/>
                  <a:ext cx="14337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1787" extrusionOk="0">
                      <a:moveTo>
                        <a:pt x="0" y="1"/>
                      </a:moveTo>
                      <a:lnTo>
                        <a:pt x="0" y="1787"/>
                      </a:lnTo>
                      <a:lnTo>
                        <a:pt x="429" y="1787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1962;p67"/>
                <p:cNvSpPr/>
                <p:nvPr/>
              </p:nvSpPr>
              <p:spPr>
                <a:xfrm>
                  <a:off x="6240604" y="3064890"/>
                  <a:ext cx="14371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87" extrusionOk="0">
                      <a:moveTo>
                        <a:pt x="1" y="1"/>
                      </a:moveTo>
                      <a:lnTo>
                        <a:pt x="1" y="1787"/>
                      </a:lnTo>
                      <a:lnTo>
                        <a:pt x="429" y="1787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1963;p67"/>
                <p:cNvSpPr/>
                <p:nvPr/>
              </p:nvSpPr>
              <p:spPr>
                <a:xfrm>
                  <a:off x="6272053" y="3064890"/>
                  <a:ext cx="14337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1787" extrusionOk="0">
                      <a:moveTo>
                        <a:pt x="0" y="1"/>
                      </a:moveTo>
                      <a:lnTo>
                        <a:pt x="0" y="1787"/>
                      </a:lnTo>
                      <a:lnTo>
                        <a:pt x="429" y="1787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1964;p67"/>
                <p:cNvSpPr/>
                <p:nvPr/>
              </p:nvSpPr>
              <p:spPr>
                <a:xfrm>
                  <a:off x="6303869" y="3064890"/>
                  <a:ext cx="14371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87" extrusionOk="0">
                      <a:moveTo>
                        <a:pt x="1" y="1"/>
                      </a:moveTo>
                      <a:lnTo>
                        <a:pt x="1" y="1787"/>
                      </a:lnTo>
                      <a:lnTo>
                        <a:pt x="429" y="1787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1965;p67"/>
                <p:cNvSpPr/>
                <p:nvPr/>
              </p:nvSpPr>
              <p:spPr>
                <a:xfrm>
                  <a:off x="6335718" y="3064890"/>
                  <a:ext cx="13936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1787" extrusionOk="0">
                      <a:moveTo>
                        <a:pt x="0" y="1"/>
                      </a:moveTo>
                      <a:lnTo>
                        <a:pt x="0" y="1787"/>
                      </a:lnTo>
                      <a:lnTo>
                        <a:pt x="417" y="1787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1966;p67"/>
                <p:cNvSpPr/>
                <p:nvPr/>
              </p:nvSpPr>
              <p:spPr>
                <a:xfrm>
                  <a:off x="6367133" y="3064890"/>
                  <a:ext cx="14371" cy="59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87" extrusionOk="0">
                      <a:moveTo>
                        <a:pt x="1" y="1"/>
                      </a:moveTo>
                      <a:lnTo>
                        <a:pt x="1" y="1787"/>
                      </a:lnTo>
                      <a:lnTo>
                        <a:pt x="429" y="1787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1967;p67"/>
                <p:cNvSpPr/>
                <p:nvPr/>
              </p:nvSpPr>
              <p:spPr>
                <a:xfrm>
                  <a:off x="6036073" y="3064890"/>
                  <a:ext cx="423398" cy="6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9" h="180" extrusionOk="0">
                      <a:moveTo>
                        <a:pt x="179" y="1"/>
                      </a:moveTo>
                      <a:cubicBezTo>
                        <a:pt x="72" y="1"/>
                        <a:pt x="1" y="84"/>
                        <a:pt x="1" y="179"/>
                      </a:cubicBezTo>
                      <a:lnTo>
                        <a:pt x="12669" y="179"/>
                      </a:lnTo>
                      <a:cubicBezTo>
                        <a:pt x="12669" y="84"/>
                        <a:pt x="12586" y="1"/>
                        <a:pt x="1249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1968;p67"/>
                <p:cNvSpPr/>
                <p:nvPr/>
              </p:nvSpPr>
              <p:spPr>
                <a:xfrm>
                  <a:off x="6036073" y="3118629"/>
                  <a:ext cx="423398" cy="5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9" h="179" extrusionOk="0">
                      <a:moveTo>
                        <a:pt x="1" y="0"/>
                      </a:moveTo>
                      <a:cubicBezTo>
                        <a:pt x="1" y="95"/>
                        <a:pt x="72" y="179"/>
                        <a:pt x="179" y="179"/>
                      </a:cubicBezTo>
                      <a:lnTo>
                        <a:pt x="12490" y="179"/>
                      </a:lnTo>
                      <a:cubicBezTo>
                        <a:pt x="12586" y="179"/>
                        <a:pt x="12669" y="95"/>
                        <a:pt x="1266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1970;p67"/>
                <p:cNvSpPr/>
                <p:nvPr/>
              </p:nvSpPr>
              <p:spPr>
                <a:xfrm>
                  <a:off x="6354400" y="3005603"/>
                  <a:ext cx="14371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75" extrusionOk="0">
                      <a:moveTo>
                        <a:pt x="1" y="1"/>
                      </a:moveTo>
                      <a:lnTo>
                        <a:pt x="1" y="1775"/>
                      </a:lnTo>
                      <a:lnTo>
                        <a:pt x="429" y="1775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1971;p67"/>
                <p:cNvSpPr/>
                <p:nvPr/>
              </p:nvSpPr>
              <p:spPr>
                <a:xfrm>
                  <a:off x="6385849" y="3005603"/>
                  <a:ext cx="14337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1775" extrusionOk="0">
                      <a:moveTo>
                        <a:pt x="0" y="1"/>
                      </a:moveTo>
                      <a:lnTo>
                        <a:pt x="0" y="1775"/>
                      </a:lnTo>
                      <a:lnTo>
                        <a:pt x="429" y="1775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1972;p67"/>
                <p:cNvSpPr/>
                <p:nvPr/>
              </p:nvSpPr>
              <p:spPr>
                <a:xfrm>
                  <a:off x="6005827" y="3005603"/>
                  <a:ext cx="14371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75" extrusionOk="0">
                      <a:moveTo>
                        <a:pt x="1" y="1"/>
                      </a:moveTo>
                      <a:lnTo>
                        <a:pt x="1" y="1775"/>
                      </a:lnTo>
                      <a:lnTo>
                        <a:pt x="430" y="1775"/>
                      </a:lnTo>
                      <a:lnTo>
                        <a:pt x="43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1973;p67"/>
                <p:cNvSpPr/>
                <p:nvPr/>
              </p:nvSpPr>
              <p:spPr>
                <a:xfrm>
                  <a:off x="6037677" y="3005603"/>
                  <a:ext cx="14337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1775" extrusionOk="0">
                      <a:moveTo>
                        <a:pt x="0" y="1"/>
                      </a:moveTo>
                      <a:lnTo>
                        <a:pt x="0" y="1775"/>
                      </a:lnTo>
                      <a:lnTo>
                        <a:pt x="429" y="1775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1974;p67"/>
                <p:cNvSpPr/>
                <p:nvPr/>
              </p:nvSpPr>
              <p:spPr>
                <a:xfrm>
                  <a:off x="6069493" y="3005603"/>
                  <a:ext cx="13970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775" extrusionOk="0">
                      <a:moveTo>
                        <a:pt x="1" y="1"/>
                      </a:moveTo>
                      <a:lnTo>
                        <a:pt x="1" y="1775"/>
                      </a:lnTo>
                      <a:lnTo>
                        <a:pt x="418" y="1775"/>
                      </a:lnTo>
                      <a:lnTo>
                        <a:pt x="41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20" name="Google Shape;1975;p67"/>
                <p:cNvSpPr/>
                <p:nvPr/>
              </p:nvSpPr>
              <p:spPr>
                <a:xfrm>
                  <a:off x="6100941" y="3005603"/>
                  <a:ext cx="14371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75" extrusionOk="0">
                      <a:moveTo>
                        <a:pt x="0" y="1"/>
                      </a:moveTo>
                      <a:lnTo>
                        <a:pt x="0" y="1775"/>
                      </a:lnTo>
                      <a:lnTo>
                        <a:pt x="429" y="1775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1976;p67"/>
                <p:cNvSpPr/>
                <p:nvPr/>
              </p:nvSpPr>
              <p:spPr>
                <a:xfrm>
                  <a:off x="6132757" y="3005603"/>
                  <a:ext cx="14371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75" extrusionOk="0">
                      <a:moveTo>
                        <a:pt x="1" y="1"/>
                      </a:moveTo>
                      <a:lnTo>
                        <a:pt x="1" y="1775"/>
                      </a:lnTo>
                      <a:lnTo>
                        <a:pt x="430" y="1775"/>
                      </a:lnTo>
                      <a:lnTo>
                        <a:pt x="43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1977;p67"/>
                <p:cNvSpPr/>
                <p:nvPr/>
              </p:nvSpPr>
              <p:spPr>
                <a:xfrm>
                  <a:off x="6164206" y="3005603"/>
                  <a:ext cx="14371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75" extrusionOk="0">
                      <a:moveTo>
                        <a:pt x="1" y="1"/>
                      </a:moveTo>
                      <a:lnTo>
                        <a:pt x="1" y="1775"/>
                      </a:lnTo>
                      <a:lnTo>
                        <a:pt x="429" y="1775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1978;p67"/>
                <p:cNvSpPr/>
                <p:nvPr/>
              </p:nvSpPr>
              <p:spPr>
                <a:xfrm>
                  <a:off x="6196055" y="3005603"/>
                  <a:ext cx="14337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1775" extrusionOk="0">
                      <a:moveTo>
                        <a:pt x="0" y="1"/>
                      </a:moveTo>
                      <a:lnTo>
                        <a:pt x="0" y="1775"/>
                      </a:lnTo>
                      <a:lnTo>
                        <a:pt x="429" y="1775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1979;p67"/>
                <p:cNvSpPr/>
                <p:nvPr/>
              </p:nvSpPr>
              <p:spPr>
                <a:xfrm>
                  <a:off x="6227871" y="3005603"/>
                  <a:ext cx="13970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775" extrusionOk="0">
                      <a:moveTo>
                        <a:pt x="1" y="1"/>
                      </a:moveTo>
                      <a:lnTo>
                        <a:pt x="1" y="1775"/>
                      </a:lnTo>
                      <a:lnTo>
                        <a:pt x="417" y="1775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1980;p67"/>
                <p:cNvSpPr/>
                <p:nvPr/>
              </p:nvSpPr>
              <p:spPr>
                <a:xfrm>
                  <a:off x="6259320" y="3005603"/>
                  <a:ext cx="14337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1775" extrusionOk="0">
                      <a:moveTo>
                        <a:pt x="0" y="1"/>
                      </a:moveTo>
                      <a:lnTo>
                        <a:pt x="0" y="1775"/>
                      </a:lnTo>
                      <a:lnTo>
                        <a:pt x="429" y="1775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1981;p67"/>
                <p:cNvSpPr/>
                <p:nvPr/>
              </p:nvSpPr>
              <p:spPr>
                <a:xfrm>
                  <a:off x="6291136" y="3005603"/>
                  <a:ext cx="14371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775" extrusionOk="0">
                      <a:moveTo>
                        <a:pt x="1" y="1"/>
                      </a:moveTo>
                      <a:lnTo>
                        <a:pt x="1" y="1775"/>
                      </a:lnTo>
                      <a:lnTo>
                        <a:pt x="429" y="1775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1982;p67"/>
                <p:cNvSpPr/>
                <p:nvPr/>
              </p:nvSpPr>
              <p:spPr>
                <a:xfrm>
                  <a:off x="6322584" y="3005603"/>
                  <a:ext cx="14337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1775" extrusionOk="0">
                      <a:moveTo>
                        <a:pt x="0" y="1"/>
                      </a:moveTo>
                      <a:lnTo>
                        <a:pt x="0" y="1775"/>
                      </a:lnTo>
                      <a:lnTo>
                        <a:pt x="429" y="1775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1983;p67"/>
                <p:cNvSpPr/>
                <p:nvPr/>
              </p:nvSpPr>
              <p:spPr>
                <a:xfrm>
                  <a:off x="5991524" y="3005603"/>
                  <a:ext cx="423398" cy="6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9" h="180" extrusionOk="0">
                      <a:moveTo>
                        <a:pt x="179" y="1"/>
                      </a:moveTo>
                      <a:cubicBezTo>
                        <a:pt x="84" y="1"/>
                        <a:pt x="0" y="72"/>
                        <a:pt x="0" y="179"/>
                      </a:cubicBezTo>
                      <a:lnTo>
                        <a:pt x="12669" y="179"/>
                      </a:lnTo>
                      <a:cubicBezTo>
                        <a:pt x="12669" y="72"/>
                        <a:pt x="12585" y="1"/>
                        <a:pt x="1249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1984;p67"/>
                <p:cNvSpPr/>
                <p:nvPr/>
              </p:nvSpPr>
              <p:spPr>
                <a:xfrm>
                  <a:off x="5991524" y="3058941"/>
                  <a:ext cx="423398" cy="5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9" h="179" extrusionOk="0">
                      <a:moveTo>
                        <a:pt x="0" y="0"/>
                      </a:moveTo>
                      <a:cubicBezTo>
                        <a:pt x="0" y="95"/>
                        <a:pt x="84" y="179"/>
                        <a:pt x="179" y="179"/>
                      </a:cubicBezTo>
                      <a:lnTo>
                        <a:pt x="12490" y="179"/>
                      </a:lnTo>
                      <a:cubicBezTo>
                        <a:pt x="12585" y="179"/>
                        <a:pt x="12669" y="95"/>
                        <a:pt x="1266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1985;p67"/>
                <p:cNvSpPr/>
                <p:nvPr/>
              </p:nvSpPr>
              <p:spPr>
                <a:xfrm>
                  <a:off x="5700634" y="3086178"/>
                  <a:ext cx="335871" cy="338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50" h="10121" extrusionOk="0">
                      <a:moveTo>
                        <a:pt x="8841" y="1"/>
                      </a:moveTo>
                      <a:cubicBezTo>
                        <a:pt x="8797" y="1"/>
                        <a:pt x="8752" y="19"/>
                        <a:pt x="8716" y="54"/>
                      </a:cubicBezTo>
                      <a:lnTo>
                        <a:pt x="72" y="8817"/>
                      </a:lnTo>
                      <a:cubicBezTo>
                        <a:pt x="1" y="8889"/>
                        <a:pt x="1" y="8996"/>
                        <a:pt x="72" y="9067"/>
                      </a:cubicBezTo>
                      <a:lnTo>
                        <a:pt x="1084" y="10067"/>
                      </a:lnTo>
                      <a:cubicBezTo>
                        <a:pt x="1120" y="10103"/>
                        <a:pt x="1165" y="10121"/>
                        <a:pt x="1209" y="10121"/>
                      </a:cubicBezTo>
                      <a:cubicBezTo>
                        <a:pt x="1254" y="10121"/>
                        <a:pt x="1299" y="10103"/>
                        <a:pt x="1334" y="10067"/>
                      </a:cubicBezTo>
                      <a:lnTo>
                        <a:pt x="9978" y="1304"/>
                      </a:lnTo>
                      <a:cubicBezTo>
                        <a:pt x="10050" y="1233"/>
                        <a:pt x="10050" y="1126"/>
                        <a:pt x="9978" y="1054"/>
                      </a:cubicBezTo>
                      <a:lnTo>
                        <a:pt x="8966" y="54"/>
                      </a:lnTo>
                      <a:cubicBezTo>
                        <a:pt x="8930" y="19"/>
                        <a:pt x="8886" y="1"/>
                        <a:pt x="884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1986;p67"/>
                <p:cNvSpPr/>
                <p:nvPr/>
              </p:nvSpPr>
              <p:spPr>
                <a:xfrm>
                  <a:off x="5953725" y="3117025"/>
                  <a:ext cx="52135" cy="51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" h="1549" extrusionOk="0">
                      <a:moveTo>
                        <a:pt x="298" y="0"/>
                      </a:moveTo>
                      <a:lnTo>
                        <a:pt x="0" y="298"/>
                      </a:lnTo>
                      <a:lnTo>
                        <a:pt x="1262" y="1548"/>
                      </a:lnTo>
                      <a:lnTo>
                        <a:pt x="1560" y="1251"/>
                      </a:lnTo>
                      <a:lnTo>
                        <a:pt x="29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1987;p67"/>
                <p:cNvSpPr/>
                <p:nvPr/>
              </p:nvSpPr>
              <p:spPr>
                <a:xfrm>
                  <a:off x="5975983" y="3094333"/>
                  <a:ext cx="52169" cy="52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1" h="1561" extrusionOk="0">
                      <a:moveTo>
                        <a:pt x="299" y="1"/>
                      </a:moveTo>
                      <a:lnTo>
                        <a:pt x="1" y="310"/>
                      </a:lnTo>
                      <a:lnTo>
                        <a:pt x="1263" y="1560"/>
                      </a:lnTo>
                      <a:lnTo>
                        <a:pt x="1561" y="1251"/>
                      </a:lnTo>
                      <a:lnTo>
                        <a:pt x="29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1988;p67"/>
                <p:cNvSpPr/>
                <p:nvPr/>
              </p:nvSpPr>
              <p:spPr>
                <a:xfrm>
                  <a:off x="5708989" y="3364900"/>
                  <a:ext cx="52169" cy="52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1" h="1561" extrusionOk="0">
                      <a:moveTo>
                        <a:pt x="298" y="1"/>
                      </a:moveTo>
                      <a:lnTo>
                        <a:pt x="1" y="299"/>
                      </a:lnTo>
                      <a:lnTo>
                        <a:pt x="1263" y="1561"/>
                      </a:lnTo>
                      <a:lnTo>
                        <a:pt x="1561" y="1251"/>
                      </a:ln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1989;p67"/>
                <p:cNvSpPr/>
                <p:nvPr/>
              </p:nvSpPr>
              <p:spPr>
                <a:xfrm>
                  <a:off x="5731280" y="3342241"/>
                  <a:ext cx="52169" cy="51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1" h="1549" extrusionOk="0">
                      <a:moveTo>
                        <a:pt x="298" y="0"/>
                      </a:moveTo>
                      <a:lnTo>
                        <a:pt x="1" y="298"/>
                      </a:lnTo>
                      <a:lnTo>
                        <a:pt x="1263" y="1548"/>
                      </a:lnTo>
                      <a:lnTo>
                        <a:pt x="1560" y="1250"/>
                      </a:lnTo>
                      <a:lnTo>
                        <a:pt x="29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1990;p67"/>
                <p:cNvSpPr/>
                <p:nvPr/>
              </p:nvSpPr>
              <p:spPr>
                <a:xfrm>
                  <a:off x="5753170" y="3319549"/>
                  <a:ext cx="52570" cy="51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549" extrusionOk="0">
                      <a:moveTo>
                        <a:pt x="298" y="1"/>
                      </a:moveTo>
                      <a:lnTo>
                        <a:pt x="0" y="298"/>
                      </a:lnTo>
                      <a:lnTo>
                        <a:pt x="1274" y="1548"/>
                      </a:lnTo>
                      <a:lnTo>
                        <a:pt x="1572" y="1251"/>
                      </a:ln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1991;p67"/>
                <p:cNvSpPr/>
                <p:nvPr/>
              </p:nvSpPr>
              <p:spPr>
                <a:xfrm>
                  <a:off x="5775462" y="3297258"/>
                  <a:ext cx="52536" cy="51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" h="1549" extrusionOk="0">
                      <a:moveTo>
                        <a:pt x="298" y="1"/>
                      </a:moveTo>
                      <a:lnTo>
                        <a:pt x="0" y="299"/>
                      </a:lnTo>
                      <a:lnTo>
                        <a:pt x="1274" y="1549"/>
                      </a:lnTo>
                      <a:lnTo>
                        <a:pt x="1572" y="1251"/>
                      </a:ln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1992;p67"/>
                <p:cNvSpPr/>
                <p:nvPr/>
              </p:nvSpPr>
              <p:spPr>
                <a:xfrm>
                  <a:off x="5797720" y="3274198"/>
                  <a:ext cx="52570" cy="52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561" extrusionOk="0">
                      <a:moveTo>
                        <a:pt x="299" y="0"/>
                      </a:moveTo>
                      <a:lnTo>
                        <a:pt x="1" y="310"/>
                      </a:lnTo>
                      <a:lnTo>
                        <a:pt x="1275" y="1560"/>
                      </a:lnTo>
                      <a:lnTo>
                        <a:pt x="1573" y="1251"/>
                      </a:lnTo>
                      <a:lnTo>
                        <a:pt x="29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1993;p67"/>
                <p:cNvSpPr/>
                <p:nvPr/>
              </p:nvSpPr>
              <p:spPr>
                <a:xfrm>
                  <a:off x="5820011" y="3252308"/>
                  <a:ext cx="52570" cy="51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549" extrusionOk="0">
                      <a:moveTo>
                        <a:pt x="310" y="1"/>
                      </a:moveTo>
                      <a:lnTo>
                        <a:pt x="1" y="298"/>
                      </a:lnTo>
                      <a:lnTo>
                        <a:pt x="1275" y="1548"/>
                      </a:lnTo>
                      <a:lnTo>
                        <a:pt x="1572" y="1251"/>
                      </a:lnTo>
                      <a:lnTo>
                        <a:pt x="31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1994;p67"/>
                <p:cNvSpPr/>
                <p:nvPr/>
              </p:nvSpPr>
              <p:spPr>
                <a:xfrm>
                  <a:off x="5842302" y="3229616"/>
                  <a:ext cx="52570" cy="51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549" extrusionOk="0">
                      <a:moveTo>
                        <a:pt x="298" y="1"/>
                      </a:moveTo>
                      <a:lnTo>
                        <a:pt x="0" y="299"/>
                      </a:lnTo>
                      <a:lnTo>
                        <a:pt x="1274" y="1549"/>
                      </a:lnTo>
                      <a:lnTo>
                        <a:pt x="1572" y="1251"/>
                      </a:ln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1995;p67"/>
                <p:cNvSpPr/>
                <p:nvPr/>
              </p:nvSpPr>
              <p:spPr>
                <a:xfrm>
                  <a:off x="5864594" y="3207359"/>
                  <a:ext cx="52536" cy="5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" h="1548" extrusionOk="0">
                      <a:moveTo>
                        <a:pt x="298" y="0"/>
                      </a:moveTo>
                      <a:lnTo>
                        <a:pt x="0" y="298"/>
                      </a:lnTo>
                      <a:lnTo>
                        <a:pt x="1274" y="1548"/>
                      </a:lnTo>
                      <a:lnTo>
                        <a:pt x="1572" y="1250"/>
                      </a:lnTo>
                      <a:lnTo>
                        <a:pt x="29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1996;p67"/>
                <p:cNvSpPr/>
                <p:nvPr/>
              </p:nvSpPr>
              <p:spPr>
                <a:xfrm>
                  <a:off x="5886851" y="3184667"/>
                  <a:ext cx="52570" cy="52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561" extrusionOk="0">
                      <a:moveTo>
                        <a:pt x="299" y="0"/>
                      </a:moveTo>
                      <a:lnTo>
                        <a:pt x="1" y="298"/>
                      </a:lnTo>
                      <a:lnTo>
                        <a:pt x="1275" y="1560"/>
                      </a:lnTo>
                      <a:lnTo>
                        <a:pt x="1573" y="1251"/>
                      </a:lnTo>
                      <a:lnTo>
                        <a:pt x="29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1997;p67"/>
                <p:cNvSpPr/>
                <p:nvPr/>
              </p:nvSpPr>
              <p:spPr>
                <a:xfrm>
                  <a:off x="5909143" y="3161975"/>
                  <a:ext cx="52570" cy="51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549" extrusionOk="0">
                      <a:moveTo>
                        <a:pt x="298" y="1"/>
                      </a:moveTo>
                      <a:lnTo>
                        <a:pt x="1" y="298"/>
                      </a:lnTo>
                      <a:lnTo>
                        <a:pt x="1263" y="1549"/>
                      </a:lnTo>
                      <a:lnTo>
                        <a:pt x="1572" y="1251"/>
                      </a:ln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1998;p67"/>
                <p:cNvSpPr/>
                <p:nvPr/>
              </p:nvSpPr>
              <p:spPr>
                <a:xfrm>
                  <a:off x="5931434" y="3139717"/>
                  <a:ext cx="52570" cy="51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548" extrusionOk="0">
                      <a:moveTo>
                        <a:pt x="298" y="0"/>
                      </a:moveTo>
                      <a:lnTo>
                        <a:pt x="0" y="298"/>
                      </a:lnTo>
                      <a:lnTo>
                        <a:pt x="1274" y="1548"/>
                      </a:lnTo>
                      <a:lnTo>
                        <a:pt x="1572" y="1250"/>
                      </a:lnTo>
                      <a:lnTo>
                        <a:pt x="29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4" name="Google Shape;1999;p67"/>
                <p:cNvSpPr/>
                <p:nvPr/>
              </p:nvSpPr>
              <p:spPr>
                <a:xfrm>
                  <a:off x="5700634" y="3086178"/>
                  <a:ext cx="299677" cy="30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7" h="9068" extrusionOk="0">
                      <a:moveTo>
                        <a:pt x="8841" y="1"/>
                      </a:moveTo>
                      <a:cubicBezTo>
                        <a:pt x="8797" y="1"/>
                        <a:pt x="8752" y="19"/>
                        <a:pt x="8716" y="54"/>
                      </a:cubicBezTo>
                      <a:lnTo>
                        <a:pt x="72" y="8817"/>
                      </a:lnTo>
                      <a:cubicBezTo>
                        <a:pt x="1" y="8889"/>
                        <a:pt x="1" y="8996"/>
                        <a:pt x="72" y="9067"/>
                      </a:cubicBezTo>
                      <a:lnTo>
                        <a:pt x="8966" y="54"/>
                      </a:lnTo>
                      <a:cubicBezTo>
                        <a:pt x="8930" y="19"/>
                        <a:pt x="8886" y="1"/>
                        <a:pt x="884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000;p67"/>
                <p:cNvSpPr/>
                <p:nvPr/>
              </p:nvSpPr>
              <p:spPr>
                <a:xfrm>
                  <a:off x="6032941" y="3361837"/>
                  <a:ext cx="423398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9" h="1775" extrusionOk="0">
                      <a:moveTo>
                        <a:pt x="179" y="0"/>
                      </a:moveTo>
                      <a:cubicBezTo>
                        <a:pt x="84" y="0"/>
                        <a:pt x="0" y="72"/>
                        <a:pt x="0" y="179"/>
                      </a:cubicBezTo>
                      <a:lnTo>
                        <a:pt x="0" y="1596"/>
                      </a:lnTo>
                      <a:cubicBezTo>
                        <a:pt x="0" y="1691"/>
                        <a:pt x="84" y="1774"/>
                        <a:pt x="179" y="1774"/>
                      </a:cubicBezTo>
                      <a:lnTo>
                        <a:pt x="12490" y="1774"/>
                      </a:lnTo>
                      <a:cubicBezTo>
                        <a:pt x="12597" y="1774"/>
                        <a:pt x="12668" y="1691"/>
                        <a:pt x="12668" y="1596"/>
                      </a:cubicBezTo>
                      <a:lnTo>
                        <a:pt x="12668" y="167"/>
                      </a:lnTo>
                      <a:cubicBezTo>
                        <a:pt x="12668" y="72"/>
                        <a:pt x="12585" y="0"/>
                        <a:pt x="1249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39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001;p67"/>
                <p:cNvSpPr/>
                <p:nvPr/>
              </p:nvSpPr>
              <p:spPr>
                <a:xfrm>
                  <a:off x="6001493" y="3302149"/>
                  <a:ext cx="423398" cy="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9" h="1775" extrusionOk="0">
                      <a:moveTo>
                        <a:pt x="179" y="1"/>
                      </a:moveTo>
                      <a:cubicBezTo>
                        <a:pt x="84" y="1"/>
                        <a:pt x="1" y="72"/>
                        <a:pt x="1" y="179"/>
                      </a:cubicBezTo>
                      <a:lnTo>
                        <a:pt x="1" y="1596"/>
                      </a:lnTo>
                      <a:cubicBezTo>
                        <a:pt x="1" y="1691"/>
                        <a:pt x="84" y="1775"/>
                        <a:pt x="179" y="1775"/>
                      </a:cubicBezTo>
                      <a:lnTo>
                        <a:pt x="12490" y="1775"/>
                      </a:lnTo>
                      <a:cubicBezTo>
                        <a:pt x="12585" y="1775"/>
                        <a:pt x="12669" y="1691"/>
                        <a:pt x="12669" y="1596"/>
                      </a:cubicBezTo>
                      <a:lnTo>
                        <a:pt x="12669" y="179"/>
                      </a:lnTo>
                      <a:cubicBezTo>
                        <a:pt x="12669" y="72"/>
                        <a:pt x="12585" y="1"/>
                        <a:pt x="1249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339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002;p67"/>
                <p:cNvSpPr/>
                <p:nvPr/>
              </p:nvSpPr>
              <p:spPr>
                <a:xfrm>
                  <a:off x="6038890" y="3242461"/>
                  <a:ext cx="423398" cy="59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9" h="1775" extrusionOk="0">
                      <a:moveTo>
                        <a:pt x="179" y="1"/>
                      </a:moveTo>
                      <a:cubicBezTo>
                        <a:pt x="72" y="1"/>
                        <a:pt x="1" y="72"/>
                        <a:pt x="1" y="179"/>
                      </a:cubicBezTo>
                      <a:lnTo>
                        <a:pt x="1" y="1596"/>
                      </a:lnTo>
                      <a:cubicBezTo>
                        <a:pt x="1" y="1691"/>
                        <a:pt x="72" y="1775"/>
                        <a:pt x="179" y="1775"/>
                      </a:cubicBezTo>
                      <a:lnTo>
                        <a:pt x="12490" y="1775"/>
                      </a:lnTo>
                      <a:cubicBezTo>
                        <a:pt x="12586" y="1775"/>
                        <a:pt x="12669" y="1691"/>
                        <a:pt x="12669" y="1596"/>
                      </a:cubicBezTo>
                      <a:lnTo>
                        <a:pt x="12669" y="179"/>
                      </a:lnTo>
                      <a:cubicBezTo>
                        <a:pt x="12669" y="84"/>
                        <a:pt x="12586" y="1"/>
                        <a:pt x="1249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339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010;p67"/>
                <p:cNvSpPr/>
                <p:nvPr/>
              </p:nvSpPr>
              <p:spPr>
                <a:xfrm>
                  <a:off x="4519663" y="2181938"/>
                  <a:ext cx="337442" cy="136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7" h="4085" extrusionOk="0">
                      <a:moveTo>
                        <a:pt x="5048" y="1"/>
                      </a:moveTo>
                      <a:lnTo>
                        <a:pt x="0" y="1453"/>
                      </a:lnTo>
                      <a:cubicBezTo>
                        <a:pt x="24" y="1453"/>
                        <a:pt x="49" y="1453"/>
                        <a:pt x="73" y="1453"/>
                      </a:cubicBezTo>
                      <a:cubicBezTo>
                        <a:pt x="582" y="1453"/>
                        <a:pt x="1070" y="1571"/>
                        <a:pt x="1524" y="1787"/>
                      </a:cubicBezTo>
                      <a:cubicBezTo>
                        <a:pt x="2393" y="2227"/>
                        <a:pt x="2917" y="3120"/>
                        <a:pt x="2869" y="4085"/>
                      </a:cubicBezTo>
                      <a:cubicBezTo>
                        <a:pt x="2869" y="4085"/>
                        <a:pt x="3239" y="2156"/>
                        <a:pt x="5048" y="2156"/>
                      </a:cubicBezTo>
                      <a:cubicBezTo>
                        <a:pt x="6870" y="2156"/>
                        <a:pt x="7239" y="4085"/>
                        <a:pt x="7239" y="4085"/>
                      </a:cubicBezTo>
                      <a:cubicBezTo>
                        <a:pt x="7191" y="3120"/>
                        <a:pt x="7715" y="2227"/>
                        <a:pt x="8573" y="1787"/>
                      </a:cubicBezTo>
                      <a:cubicBezTo>
                        <a:pt x="9027" y="1571"/>
                        <a:pt x="9525" y="1453"/>
                        <a:pt x="10025" y="1453"/>
                      </a:cubicBezTo>
                      <a:cubicBezTo>
                        <a:pt x="10049" y="1453"/>
                        <a:pt x="10073" y="1453"/>
                        <a:pt x="10097" y="1453"/>
                      </a:cubicBezTo>
                      <a:lnTo>
                        <a:pt x="504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011;p67"/>
                <p:cNvSpPr/>
                <p:nvPr/>
              </p:nvSpPr>
              <p:spPr>
                <a:xfrm>
                  <a:off x="4612772" y="2082881"/>
                  <a:ext cx="132109" cy="113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" h="3390" extrusionOk="0">
                      <a:moveTo>
                        <a:pt x="2262" y="0"/>
                      </a:moveTo>
                      <a:cubicBezTo>
                        <a:pt x="750" y="0"/>
                        <a:pt x="0" y="1822"/>
                        <a:pt x="1060" y="2893"/>
                      </a:cubicBezTo>
                      <a:cubicBezTo>
                        <a:pt x="1406" y="3236"/>
                        <a:pt x="1830" y="3389"/>
                        <a:pt x="2246" y="3389"/>
                      </a:cubicBezTo>
                      <a:cubicBezTo>
                        <a:pt x="3118" y="3389"/>
                        <a:pt x="3953" y="2715"/>
                        <a:pt x="3953" y="1691"/>
                      </a:cubicBezTo>
                      <a:cubicBezTo>
                        <a:pt x="3953" y="762"/>
                        <a:pt x="3191" y="0"/>
                        <a:pt x="22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012;p67"/>
                <p:cNvSpPr/>
                <p:nvPr/>
              </p:nvSpPr>
              <p:spPr>
                <a:xfrm>
                  <a:off x="4654948" y="2105941"/>
                  <a:ext cx="66873" cy="66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" h="2001" extrusionOk="0">
                      <a:moveTo>
                        <a:pt x="1000" y="1"/>
                      </a:moveTo>
                      <a:cubicBezTo>
                        <a:pt x="453" y="1"/>
                        <a:pt x="0" y="453"/>
                        <a:pt x="0" y="1001"/>
                      </a:cubicBezTo>
                      <a:cubicBezTo>
                        <a:pt x="0" y="1548"/>
                        <a:pt x="453" y="2001"/>
                        <a:pt x="1000" y="2001"/>
                      </a:cubicBezTo>
                      <a:cubicBezTo>
                        <a:pt x="1548" y="2001"/>
                        <a:pt x="2000" y="1548"/>
                        <a:pt x="2000" y="1001"/>
                      </a:cubicBezTo>
                      <a:cubicBezTo>
                        <a:pt x="2000" y="453"/>
                        <a:pt x="1548" y="1"/>
                        <a:pt x="100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1872;p67"/>
                <p:cNvSpPr/>
                <p:nvPr/>
              </p:nvSpPr>
              <p:spPr>
                <a:xfrm>
                  <a:off x="5648899" y="3423017"/>
                  <a:ext cx="881018" cy="117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2" h="3501" extrusionOk="0">
                      <a:moveTo>
                        <a:pt x="1" y="0"/>
                      </a:moveTo>
                      <a:cubicBezTo>
                        <a:pt x="1" y="1941"/>
                        <a:pt x="1561" y="3501"/>
                        <a:pt x="3501" y="3501"/>
                      </a:cubicBezTo>
                      <a:lnTo>
                        <a:pt x="22849" y="3501"/>
                      </a:lnTo>
                      <a:cubicBezTo>
                        <a:pt x="24790" y="3501"/>
                        <a:pt x="26361" y="1941"/>
                        <a:pt x="263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009;p67"/>
                <p:cNvSpPr/>
                <p:nvPr/>
              </p:nvSpPr>
              <p:spPr>
                <a:xfrm>
                  <a:off x="5804504" y="2536489"/>
                  <a:ext cx="588125" cy="918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98" h="27492" extrusionOk="0">
                      <a:moveTo>
                        <a:pt x="8799" y="1989"/>
                      </a:moveTo>
                      <a:lnTo>
                        <a:pt x="16455" y="26575"/>
                      </a:lnTo>
                      <a:lnTo>
                        <a:pt x="1143" y="26575"/>
                      </a:lnTo>
                      <a:lnTo>
                        <a:pt x="8799" y="1989"/>
                      </a:lnTo>
                      <a:close/>
                      <a:moveTo>
                        <a:pt x="8801" y="0"/>
                      </a:moveTo>
                      <a:cubicBezTo>
                        <a:pt x="8617" y="0"/>
                        <a:pt x="8436" y="107"/>
                        <a:pt x="8370" y="322"/>
                      </a:cubicBezTo>
                      <a:lnTo>
                        <a:pt x="96" y="26896"/>
                      </a:lnTo>
                      <a:cubicBezTo>
                        <a:pt x="0" y="27182"/>
                        <a:pt x="215" y="27492"/>
                        <a:pt x="524" y="27492"/>
                      </a:cubicBezTo>
                      <a:lnTo>
                        <a:pt x="17074" y="27492"/>
                      </a:lnTo>
                      <a:cubicBezTo>
                        <a:pt x="17383" y="27492"/>
                        <a:pt x="17598" y="27194"/>
                        <a:pt x="17503" y="26896"/>
                      </a:cubicBezTo>
                      <a:lnTo>
                        <a:pt x="9240" y="322"/>
                      </a:lnTo>
                      <a:cubicBezTo>
                        <a:pt x="9168" y="107"/>
                        <a:pt x="8984" y="0"/>
                        <a:pt x="88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868" b="93248" l="1786" r="99167">
                            <a14:foregroundMark x1="9167" y1="54598" x2="3333" y2="69732"/>
                            <a14:foregroundMark x1="3333" y1="69732" x2="3452" y2="82421"/>
                            <a14:foregroundMark x1="3452" y1="82421" x2="15000" y2="91735"/>
                            <a14:foregroundMark x1="15000" y1="91735" x2="45714" y2="91502"/>
                            <a14:foregroundMark x1="45714" y1="91502" x2="58095" y2="91502"/>
                            <a14:foregroundMark x1="6548" y1="56228" x2="1786" y2="68219"/>
                            <a14:foregroundMark x1="1786" y1="68219" x2="2143" y2="92317"/>
                            <a14:foregroundMark x1="83690" y1="34226" x2="88333" y2="37951"/>
                            <a14:foregroundMark x1="23214" y1="51921" x2="25833" y2="70314"/>
                            <a14:foregroundMark x1="22143" y1="45984" x2="27262" y2="52154"/>
                            <a14:foregroundMark x1="36786" y1="45634" x2="30833" y2="51106"/>
                            <a14:foregroundMark x1="31667" y1="50175" x2="36071" y2="50175"/>
                            <a14:foregroundMark x1="35238" y1="53434" x2="36786" y2="84400"/>
                            <a14:foregroundMark x1="36786" y1="84400" x2="40238" y2="91502"/>
                            <a14:foregroundMark x1="25238" y1="93248" x2="56071" y2="92782"/>
                            <a14:foregroundMark x1="56071" y1="92782" x2="61071" y2="93248"/>
                            <a14:foregroundMark x1="86786" y1="11292" x2="87381" y2="7567"/>
                            <a14:foregroundMark x1="93214" y1="17811" x2="95119" y2="9546"/>
                            <a14:foregroundMark x1="94405" y1="19907" x2="99167" y2="15017"/>
                            <a14:foregroundMark x1="91548" y1="8149" x2="92738" y2="686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05819" y="2704144"/>
                <a:ext cx="1449581" cy="1340944"/>
              </a:xfrm>
              <a:prstGeom prst="rect">
                <a:avLst/>
              </a:prstGeom>
            </p:spPr>
          </p:pic>
        </p:grpSp>
        <p:sp>
          <p:nvSpPr>
            <p:cNvPr id="26" name="Google Shape;2013;p67"/>
            <p:cNvSpPr txBox="1"/>
            <p:nvPr/>
          </p:nvSpPr>
          <p:spPr>
            <a:xfrm>
              <a:off x="4716660" y="777526"/>
              <a:ext cx="3613951" cy="5316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Poppins"/>
                  <a:cs typeface="Poppins"/>
                  <a:sym typeface="Poppins"/>
                </a:rPr>
                <a:t>Natural process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7" name="Google Shape;2014;p67"/>
            <p:cNvSpPr txBox="1"/>
            <p:nvPr/>
          </p:nvSpPr>
          <p:spPr>
            <a:xfrm>
              <a:off x="6011754" y="1408226"/>
              <a:ext cx="2518800" cy="6159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r>
                <a:rPr 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"/>
                  <a:cs typeface="Poppins"/>
                  <a:sym typeface="Raleway Medium"/>
                </a:rPr>
                <a:t>It’s a hoax</a:t>
              </a:r>
            </a:p>
          </p:txBody>
        </p:sp>
        <p:sp>
          <p:nvSpPr>
            <p:cNvPr id="28" name="Google Shape;2015;p67"/>
            <p:cNvSpPr txBox="1"/>
            <p:nvPr/>
          </p:nvSpPr>
          <p:spPr>
            <a:xfrm>
              <a:off x="-537258" y="852391"/>
              <a:ext cx="3683988" cy="5316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158750" lvl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en-US" sz="3200" b="1" dirty="0">
                  <a:solidFill>
                    <a:schemeClr val="bg1"/>
                  </a:solidFill>
                  <a:latin typeface="Poppins"/>
                  <a:cs typeface="Poppins"/>
                  <a:sym typeface="Poppins"/>
                </a:rPr>
                <a:t>Climate change</a:t>
              </a:r>
            </a:p>
          </p:txBody>
        </p:sp>
        <p:sp>
          <p:nvSpPr>
            <p:cNvPr id="29" name="Google Shape;2016;p67"/>
            <p:cNvSpPr txBox="1"/>
            <p:nvPr/>
          </p:nvSpPr>
          <p:spPr>
            <a:xfrm>
              <a:off x="-355440" y="1313380"/>
              <a:ext cx="3646809" cy="6159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"/>
                  <a:ea typeface="+mn-ea"/>
                  <a:cs typeface="Poppins"/>
                </a:rPr>
                <a:t>It’s</a:t>
              </a:r>
              <a:r>
                <a:rPr lang="fr-FR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"/>
                  <a:ea typeface="+mn-ea"/>
                  <a:cs typeface="Poppins"/>
                </a:rPr>
                <a:t> real and </a:t>
              </a:r>
              <a:r>
                <a:rPr 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"/>
                  <a:ea typeface="+mn-ea"/>
                  <a:cs typeface="Poppins"/>
                </a:rPr>
                <a:t>needs</a:t>
              </a:r>
              <a:r>
                <a:rPr lang="fr-FR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"/>
                  <a:ea typeface="+mn-ea"/>
                  <a:cs typeface="Poppins"/>
                </a:rPr>
                <a:t> serious attention</a:t>
              </a:r>
            </a:p>
          </p:txBody>
        </p:sp>
        <p:sp>
          <p:nvSpPr>
            <p:cNvPr id="30" name="Google Shape;2017;p67"/>
            <p:cNvSpPr/>
            <p:nvPr/>
          </p:nvSpPr>
          <p:spPr>
            <a:xfrm rot="16200000" flipH="1">
              <a:off x="727170" y="2518766"/>
              <a:ext cx="1353922" cy="437178"/>
            </a:xfrm>
            <a:custGeom>
              <a:avLst/>
              <a:gdLst/>
              <a:ahLst/>
              <a:cxnLst/>
              <a:rect l="l" t="t" r="r" b="b"/>
              <a:pathLst>
                <a:path w="56343" h="12506" extrusionOk="0">
                  <a:moveTo>
                    <a:pt x="0" y="0"/>
                  </a:moveTo>
                  <a:lnTo>
                    <a:pt x="43837" y="0"/>
                  </a:lnTo>
                  <a:lnTo>
                    <a:pt x="56343" y="12506"/>
                  </a:lnTo>
                </a:path>
              </a:pathLst>
            </a:cu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Google Shape;2018;p67"/>
            <p:cNvSpPr/>
            <p:nvPr/>
          </p:nvSpPr>
          <p:spPr>
            <a:xfrm rot="5400000">
              <a:off x="5694305" y="2488618"/>
              <a:ext cx="1359416" cy="438929"/>
            </a:xfrm>
            <a:custGeom>
              <a:avLst/>
              <a:gdLst/>
              <a:ahLst/>
              <a:cxnLst/>
              <a:rect l="l" t="t" r="r" b="b"/>
              <a:pathLst>
                <a:path w="56343" h="12506" extrusionOk="0">
                  <a:moveTo>
                    <a:pt x="0" y="0"/>
                  </a:moveTo>
                  <a:lnTo>
                    <a:pt x="43837" y="0"/>
                  </a:lnTo>
                  <a:lnTo>
                    <a:pt x="56343" y="12506"/>
                  </a:lnTo>
                </a:path>
              </a:pathLst>
            </a:cu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61" name="Google Shape;2016;p67"/>
          <p:cNvSpPr txBox="1"/>
          <p:nvPr/>
        </p:nvSpPr>
        <p:spPr>
          <a:xfrm>
            <a:off x="764575" y="5404402"/>
            <a:ext cx="3970985" cy="642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+mn-ea"/>
                <a:cs typeface="Poppins"/>
              </a:rPr>
              <a:t>Believers</a:t>
            </a:r>
          </a:p>
        </p:txBody>
      </p:sp>
      <p:sp>
        <p:nvSpPr>
          <p:cNvPr id="262" name="Google Shape;2016;p67"/>
          <p:cNvSpPr txBox="1"/>
          <p:nvPr/>
        </p:nvSpPr>
        <p:spPr>
          <a:xfrm>
            <a:off x="7874669" y="5321024"/>
            <a:ext cx="3970985" cy="642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+mn-ea"/>
                <a:cs typeface="Poppins"/>
              </a:rPr>
              <a:t>Deniers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778477" y="4326194"/>
            <a:ext cx="2792362" cy="412954"/>
          </a:xfrm>
          <a:prstGeom prst="rect">
            <a:avLst/>
          </a:prstGeom>
          <a:solidFill>
            <a:srgbClr val="01548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838200" y="24088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INTRODUCTION…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24828" y="3104161"/>
            <a:ext cx="4487247" cy="105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  <a:latin typeface="Poppins"/>
              <a:cs typeface="Poppins"/>
              <a:sym typeface="Raleway Medium"/>
            </a:endParaRPr>
          </a:p>
        </p:txBody>
      </p:sp>
      <p:grpSp>
        <p:nvGrpSpPr>
          <p:cNvPr id="262" name="Group 261"/>
          <p:cNvGrpSpPr/>
          <p:nvPr/>
        </p:nvGrpSpPr>
        <p:grpSpPr>
          <a:xfrm>
            <a:off x="6967167" y="1753764"/>
            <a:ext cx="4641872" cy="4465114"/>
            <a:chOff x="4788185" y="1617386"/>
            <a:chExt cx="3527264" cy="2850274"/>
          </a:xfrm>
        </p:grpSpPr>
        <p:grpSp>
          <p:nvGrpSpPr>
            <p:cNvPr id="263" name="Group 262"/>
            <p:cNvGrpSpPr/>
            <p:nvPr/>
          </p:nvGrpSpPr>
          <p:grpSpPr>
            <a:xfrm>
              <a:off x="4788185" y="1617386"/>
              <a:ext cx="3527264" cy="2850274"/>
              <a:chOff x="4784167" y="1999260"/>
              <a:chExt cx="3527264" cy="2850274"/>
            </a:xfrm>
          </p:grpSpPr>
          <p:sp>
            <p:nvSpPr>
              <p:cNvPr id="267" name="Rectangle 266"/>
              <p:cNvSpPr/>
              <p:nvPr/>
            </p:nvSpPr>
            <p:spPr>
              <a:xfrm>
                <a:off x="4949117" y="2027199"/>
                <a:ext cx="3362314" cy="2717764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tint val="66000"/>
                      <a:satMod val="160000"/>
                    </a:srgbClr>
                  </a:gs>
                  <a:gs pos="50000">
                    <a:srgbClr val="00B0F0">
                      <a:tint val="44500"/>
                      <a:satMod val="160000"/>
                    </a:srgbClr>
                  </a:gs>
                  <a:gs pos="100000">
                    <a:srgbClr val="00B0F0">
                      <a:tint val="23500"/>
                      <a:satMod val="160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8" name="Group 267"/>
              <p:cNvGrpSpPr/>
              <p:nvPr/>
            </p:nvGrpSpPr>
            <p:grpSpPr>
              <a:xfrm>
                <a:off x="4784167" y="1999260"/>
                <a:ext cx="3506393" cy="2850274"/>
                <a:chOff x="5224591" y="651293"/>
                <a:chExt cx="6516929" cy="5670413"/>
              </a:xfrm>
            </p:grpSpPr>
            <p:sp>
              <p:nvSpPr>
                <p:cNvPr id="269" name="Freeform 61"/>
                <p:cNvSpPr/>
                <p:nvPr/>
              </p:nvSpPr>
              <p:spPr bwMode="auto">
                <a:xfrm>
                  <a:off x="6017935" y="1848612"/>
                  <a:ext cx="80085" cy="80085"/>
                </a:xfrm>
                <a:custGeom>
                  <a:avLst/>
                  <a:gdLst>
                    <a:gd name="T0" fmla="*/ 8 w 17"/>
                    <a:gd name="T1" fmla="*/ 0 h 17"/>
                    <a:gd name="T2" fmla="*/ 1 w 17"/>
                    <a:gd name="T3" fmla="*/ 9 h 17"/>
                    <a:gd name="T4" fmla="*/ 2 w 17"/>
                    <a:gd name="T5" fmla="*/ 12 h 17"/>
                    <a:gd name="T6" fmla="*/ 8 w 17"/>
                    <a:gd name="T7" fmla="*/ 17 h 17"/>
                    <a:gd name="T8" fmla="*/ 14 w 17"/>
                    <a:gd name="T9" fmla="*/ 12 h 17"/>
                    <a:gd name="T10" fmla="*/ 15 w 17"/>
                    <a:gd name="T11" fmla="*/ 9 h 17"/>
                    <a:gd name="T12" fmla="*/ 8 w 17"/>
                    <a:gd name="T1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" h="17">
                      <a:moveTo>
                        <a:pt x="8" y="0"/>
                      </a:moveTo>
                      <a:cubicBezTo>
                        <a:pt x="4" y="0"/>
                        <a:pt x="0" y="4"/>
                        <a:pt x="1" y="9"/>
                      </a:cubicBezTo>
                      <a:cubicBezTo>
                        <a:pt x="2" y="10"/>
                        <a:pt x="2" y="11"/>
                        <a:pt x="2" y="12"/>
                      </a:cubicBezTo>
                      <a:cubicBezTo>
                        <a:pt x="3" y="15"/>
                        <a:pt x="6" y="17"/>
                        <a:pt x="8" y="17"/>
                      </a:cubicBezTo>
                      <a:cubicBezTo>
                        <a:pt x="11" y="17"/>
                        <a:pt x="13" y="15"/>
                        <a:pt x="14" y="12"/>
                      </a:cubicBezTo>
                      <a:cubicBezTo>
                        <a:pt x="14" y="11"/>
                        <a:pt x="15" y="10"/>
                        <a:pt x="15" y="9"/>
                      </a:cubicBezTo>
                      <a:cubicBezTo>
                        <a:pt x="17" y="4"/>
                        <a:pt x="13" y="0"/>
                        <a:pt x="8" y="0"/>
                      </a:cubicBezTo>
                    </a:path>
                  </a:pathLst>
                </a:custGeom>
                <a:solidFill>
                  <a:srgbClr val="80B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70" name="Freeform 64"/>
                <p:cNvSpPr/>
                <p:nvPr/>
              </p:nvSpPr>
              <p:spPr bwMode="auto">
                <a:xfrm>
                  <a:off x="7341841" y="792489"/>
                  <a:ext cx="50053" cy="37541"/>
                </a:xfrm>
                <a:custGeom>
                  <a:avLst/>
                  <a:gdLst>
                    <a:gd name="T0" fmla="*/ 5 w 11"/>
                    <a:gd name="T1" fmla="*/ 0 h 8"/>
                    <a:gd name="T2" fmla="*/ 5 w 11"/>
                    <a:gd name="T3" fmla="*/ 8 h 8"/>
                    <a:gd name="T4" fmla="*/ 5 w 11"/>
                    <a:gd name="T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" h="8">
                      <a:moveTo>
                        <a:pt x="5" y="0"/>
                      </a:moveTo>
                      <a:cubicBezTo>
                        <a:pt x="0" y="0"/>
                        <a:pt x="0" y="8"/>
                        <a:pt x="5" y="8"/>
                      </a:cubicBezTo>
                      <a:cubicBezTo>
                        <a:pt x="11" y="8"/>
                        <a:pt x="11" y="0"/>
                        <a:pt x="5" y="0"/>
                      </a:cubicBezTo>
                    </a:path>
                  </a:pathLst>
                </a:custGeom>
                <a:solidFill>
                  <a:srgbClr val="80B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71" name="Freeform 65"/>
                <p:cNvSpPr/>
                <p:nvPr/>
              </p:nvSpPr>
              <p:spPr bwMode="auto">
                <a:xfrm>
                  <a:off x="10695406" y="2451753"/>
                  <a:ext cx="47551" cy="37541"/>
                </a:xfrm>
                <a:custGeom>
                  <a:avLst/>
                  <a:gdLst>
                    <a:gd name="T0" fmla="*/ 5 w 10"/>
                    <a:gd name="T1" fmla="*/ 0 h 8"/>
                    <a:gd name="T2" fmla="*/ 5 w 10"/>
                    <a:gd name="T3" fmla="*/ 8 h 8"/>
                    <a:gd name="T4" fmla="*/ 5 w 10"/>
                    <a:gd name="T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8">
                      <a:moveTo>
                        <a:pt x="5" y="0"/>
                      </a:moveTo>
                      <a:cubicBezTo>
                        <a:pt x="0" y="0"/>
                        <a:pt x="0" y="8"/>
                        <a:pt x="5" y="8"/>
                      </a:cubicBezTo>
                      <a:cubicBezTo>
                        <a:pt x="10" y="8"/>
                        <a:pt x="10" y="0"/>
                        <a:pt x="5" y="0"/>
                      </a:cubicBezTo>
                    </a:path>
                  </a:pathLst>
                </a:custGeom>
                <a:solidFill>
                  <a:srgbClr val="80B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72" name="Freeform 70"/>
                <p:cNvSpPr/>
                <p:nvPr/>
              </p:nvSpPr>
              <p:spPr bwMode="auto">
                <a:xfrm>
                  <a:off x="5937850" y="2817141"/>
                  <a:ext cx="5005" cy="5005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" y="1"/>
                        <a:pt x="1" y="0"/>
                        <a:pt x="0" y="0"/>
                      </a:cubicBezTo>
                    </a:path>
                  </a:pathLst>
                </a:custGeom>
                <a:solidFill>
                  <a:srgbClr val="80B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73" name="Freeform 73"/>
                <p:cNvSpPr/>
                <p:nvPr/>
              </p:nvSpPr>
              <p:spPr bwMode="auto">
                <a:xfrm>
                  <a:off x="7769797" y="1313043"/>
                  <a:ext cx="32535" cy="47551"/>
                </a:xfrm>
                <a:custGeom>
                  <a:avLst/>
                  <a:gdLst>
                    <a:gd name="T0" fmla="*/ 3 w 7"/>
                    <a:gd name="T1" fmla="*/ 0 h 10"/>
                    <a:gd name="T2" fmla="*/ 0 w 7"/>
                    <a:gd name="T3" fmla="*/ 3 h 10"/>
                    <a:gd name="T4" fmla="*/ 0 w 7"/>
                    <a:gd name="T5" fmla="*/ 7 h 10"/>
                    <a:gd name="T6" fmla="*/ 3 w 7"/>
                    <a:gd name="T7" fmla="*/ 10 h 10"/>
                    <a:gd name="T8" fmla="*/ 7 w 7"/>
                    <a:gd name="T9" fmla="*/ 7 h 10"/>
                    <a:gd name="T10" fmla="*/ 7 w 7"/>
                    <a:gd name="T11" fmla="*/ 3 h 10"/>
                    <a:gd name="T12" fmla="*/ 3 w 7"/>
                    <a:gd name="T13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10">
                      <a:moveTo>
                        <a:pt x="3" y="0"/>
                      </a:moveTo>
                      <a:cubicBezTo>
                        <a:pt x="2" y="0"/>
                        <a:pt x="0" y="1"/>
                        <a:pt x="0" y="3"/>
                      </a:cubicBezTo>
                      <a:cubicBezTo>
                        <a:pt x="0" y="5"/>
                        <a:pt x="0" y="6"/>
                        <a:pt x="0" y="7"/>
                      </a:cubicBezTo>
                      <a:cubicBezTo>
                        <a:pt x="0" y="9"/>
                        <a:pt x="2" y="10"/>
                        <a:pt x="3" y="10"/>
                      </a:cubicBezTo>
                      <a:cubicBezTo>
                        <a:pt x="5" y="10"/>
                        <a:pt x="7" y="9"/>
                        <a:pt x="7" y="7"/>
                      </a:cubicBezTo>
                      <a:cubicBezTo>
                        <a:pt x="7" y="6"/>
                        <a:pt x="7" y="5"/>
                        <a:pt x="7" y="3"/>
                      </a:cubicBezTo>
                      <a:cubicBezTo>
                        <a:pt x="7" y="1"/>
                        <a:pt x="5" y="0"/>
                        <a:pt x="3" y="0"/>
                      </a:cubicBezTo>
                    </a:path>
                  </a:pathLst>
                </a:custGeom>
                <a:solidFill>
                  <a:srgbClr val="80B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74" name="Freeform 77"/>
                <p:cNvSpPr/>
                <p:nvPr/>
              </p:nvSpPr>
              <p:spPr bwMode="auto">
                <a:xfrm>
                  <a:off x="11351103" y="2714533"/>
                  <a:ext cx="120128" cy="107615"/>
                </a:xfrm>
                <a:custGeom>
                  <a:avLst/>
                  <a:gdLst>
                    <a:gd name="T0" fmla="*/ 15 w 26"/>
                    <a:gd name="T1" fmla="*/ 0 h 23"/>
                    <a:gd name="T2" fmla="*/ 15 w 26"/>
                    <a:gd name="T3" fmla="*/ 0 h 23"/>
                    <a:gd name="T4" fmla="*/ 4 w 26"/>
                    <a:gd name="T5" fmla="*/ 4 h 23"/>
                    <a:gd name="T6" fmla="*/ 4 w 26"/>
                    <a:gd name="T7" fmla="*/ 19 h 23"/>
                    <a:gd name="T8" fmla="*/ 15 w 26"/>
                    <a:gd name="T9" fmla="*/ 23 h 23"/>
                    <a:gd name="T10" fmla="*/ 15 w 26"/>
                    <a:gd name="T11" fmla="*/ 23 h 23"/>
                    <a:gd name="T12" fmla="*/ 26 w 26"/>
                    <a:gd name="T13" fmla="*/ 11 h 23"/>
                    <a:gd name="T14" fmla="*/ 15 w 26"/>
                    <a:gd name="T15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" h="23">
                      <a:moveTo>
                        <a:pt x="15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1" y="0"/>
                        <a:pt x="7" y="1"/>
                        <a:pt x="4" y="4"/>
                      </a:cubicBezTo>
                      <a:cubicBezTo>
                        <a:pt x="0" y="8"/>
                        <a:pt x="0" y="15"/>
                        <a:pt x="4" y="19"/>
                      </a:cubicBezTo>
                      <a:cubicBezTo>
                        <a:pt x="7" y="22"/>
                        <a:pt x="11" y="23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21" y="23"/>
                        <a:pt x="26" y="18"/>
                        <a:pt x="26" y="11"/>
                      </a:cubicBezTo>
                      <a:cubicBezTo>
                        <a:pt x="26" y="5"/>
                        <a:pt x="21" y="0"/>
                        <a:pt x="15" y="0"/>
                      </a:cubicBezTo>
                    </a:path>
                  </a:pathLst>
                </a:custGeom>
                <a:solidFill>
                  <a:srgbClr val="80B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75" name="Freeform 78"/>
                <p:cNvSpPr/>
                <p:nvPr/>
              </p:nvSpPr>
              <p:spPr bwMode="auto">
                <a:xfrm>
                  <a:off x="11678953" y="1876141"/>
                  <a:ext cx="62567" cy="42546"/>
                </a:xfrm>
                <a:custGeom>
                  <a:avLst/>
                  <a:gdLst>
                    <a:gd name="T0" fmla="*/ 6 w 13"/>
                    <a:gd name="T1" fmla="*/ 0 h 9"/>
                    <a:gd name="T2" fmla="*/ 6 w 13"/>
                    <a:gd name="T3" fmla="*/ 9 h 9"/>
                    <a:gd name="T4" fmla="*/ 6 w 13"/>
                    <a:gd name="T5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3" h="9">
                      <a:moveTo>
                        <a:pt x="6" y="0"/>
                      </a:moveTo>
                      <a:cubicBezTo>
                        <a:pt x="0" y="0"/>
                        <a:pt x="0" y="9"/>
                        <a:pt x="6" y="9"/>
                      </a:cubicBezTo>
                      <a:cubicBezTo>
                        <a:pt x="13" y="9"/>
                        <a:pt x="13" y="0"/>
                        <a:pt x="6" y="0"/>
                      </a:cubicBezTo>
                    </a:path>
                  </a:pathLst>
                </a:custGeom>
                <a:solidFill>
                  <a:srgbClr val="80B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76" name="Freeform 80"/>
                <p:cNvSpPr/>
                <p:nvPr/>
              </p:nvSpPr>
              <p:spPr bwMode="auto">
                <a:xfrm>
                  <a:off x="9796952" y="2576886"/>
                  <a:ext cx="65069" cy="47551"/>
                </a:xfrm>
                <a:custGeom>
                  <a:avLst/>
                  <a:gdLst>
                    <a:gd name="T0" fmla="*/ 7 w 14"/>
                    <a:gd name="T1" fmla="*/ 0 h 10"/>
                    <a:gd name="T2" fmla="*/ 7 w 14"/>
                    <a:gd name="T3" fmla="*/ 10 h 10"/>
                    <a:gd name="T4" fmla="*/ 7 w 14"/>
                    <a:gd name="T5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0">
                      <a:moveTo>
                        <a:pt x="7" y="0"/>
                      </a:moveTo>
                      <a:cubicBezTo>
                        <a:pt x="0" y="0"/>
                        <a:pt x="0" y="10"/>
                        <a:pt x="7" y="10"/>
                      </a:cubicBezTo>
                      <a:cubicBezTo>
                        <a:pt x="14" y="10"/>
                        <a:pt x="14" y="0"/>
                        <a:pt x="7" y="0"/>
                      </a:cubicBezTo>
                    </a:path>
                  </a:pathLst>
                </a:custGeom>
                <a:solidFill>
                  <a:srgbClr val="80B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grpSp>
              <p:nvGrpSpPr>
                <p:cNvPr id="277" name="Group 276"/>
                <p:cNvGrpSpPr/>
                <p:nvPr/>
              </p:nvGrpSpPr>
              <p:grpSpPr>
                <a:xfrm>
                  <a:off x="10740457" y="5353176"/>
                  <a:ext cx="941000" cy="968530"/>
                  <a:chOff x="10813032" y="6236803"/>
                  <a:chExt cx="941000" cy="968530"/>
                </a:xfrm>
              </p:grpSpPr>
              <p:sp>
                <p:nvSpPr>
                  <p:cNvPr id="405" name="Freeform 81"/>
                  <p:cNvSpPr/>
                  <p:nvPr/>
                </p:nvSpPr>
                <p:spPr bwMode="auto">
                  <a:xfrm>
                    <a:off x="10813032" y="6236803"/>
                    <a:ext cx="941000" cy="968530"/>
                  </a:xfrm>
                  <a:custGeom>
                    <a:avLst/>
                    <a:gdLst>
                      <a:gd name="T0" fmla="*/ 141 w 200"/>
                      <a:gd name="T1" fmla="*/ 23 h 206"/>
                      <a:gd name="T2" fmla="*/ 52 w 200"/>
                      <a:gd name="T3" fmla="*/ 16 h 206"/>
                      <a:gd name="T4" fmla="*/ 1 w 200"/>
                      <a:gd name="T5" fmla="*/ 99 h 206"/>
                      <a:gd name="T6" fmla="*/ 22 w 200"/>
                      <a:gd name="T7" fmla="*/ 164 h 206"/>
                      <a:gd name="T8" fmla="*/ 75 w 200"/>
                      <a:gd name="T9" fmla="*/ 199 h 206"/>
                      <a:gd name="T10" fmla="*/ 147 w 200"/>
                      <a:gd name="T11" fmla="*/ 192 h 206"/>
                      <a:gd name="T12" fmla="*/ 196 w 200"/>
                      <a:gd name="T13" fmla="*/ 119 h 206"/>
                      <a:gd name="T14" fmla="*/ 172 w 200"/>
                      <a:gd name="T15" fmla="*/ 38 h 206"/>
                      <a:gd name="T16" fmla="*/ 97 w 200"/>
                      <a:gd name="T17" fmla="*/ 8 h 206"/>
                      <a:gd name="T18" fmla="*/ 141 w 200"/>
                      <a:gd name="T19" fmla="*/ 23 h 2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00" h="206">
                        <a:moveTo>
                          <a:pt x="141" y="23"/>
                        </a:moveTo>
                        <a:cubicBezTo>
                          <a:pt x="117" y="3"/>
                          <a:pt x="81" y="0"/>
                          <a:pt x="52" y="16"/>
                        </a:cubicBezTo>
                        <a:cubicBezTo>
                          <a:pt x="23" y="32"/>
                          <a:pt x="3" y="66"/>
                          <a:pt x="1" y="99"/>
                        </a:cubicBezTo>
                        <a:cubicBezTo>
                          <a:pt x="0" y="123"/>
                          <a:pt x="8" y="146"/>
                          <a:pt x="22" y="164"/>
                        </a:cubicBezTo>
                        <a:cubicBezTo>
                          <a:pt x="35" y="181"/>
                          <a:pt x="54" y="193"/>
                          <a:pt x="75" y="199"/>
                        </a:cubicBezTo>
                        <a:cubicBezTo>
                          <a:pt x="98" y="206"/>
                          <a:pt x="124" y="205"/>
                          <a:pt x="147" y="192"/>
                        </a:cubicBezTo>
                        <a:cubicBezTo>
                          <a:pt x="172" y="178"/>
                          <a:pt x="191" y="150"/>
                          <a:pt x="196" y="119"/>
                        </a:cubicBezTo>
                        <a:cubicBezTo>
                          <a:pt x="200" y="89"/>
                          <a:pt x="190" y="59"/>
                          <a:pt x="172" y="38"/>
                        </a:cubicBezTo>
                        <a:cubicBezTo>
                          <a:pt x="153" y="17"/>
                          <a:pt x="125" y="7"/>
                          <a:pt x="97" y="8"/>
                        </a:cubicBezTo>
                        <a:cubicBezTo>
                          <a:pt x="141" y="23"/>
                          <a:pt x="141" y="23"/>
                          <a:pt x="141" y="23"/>
                        </a:cubicBezTo>
                      </a:path>
                    </a:pathLst>
                  </a:custGeom>
                  <a:solidFill>
                    <a:srgbClr val="33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406" name="Freeform 82"/>
                  <p:cNvSpPr/>
                  <p:nvPr/>
                </p:nvSpPr>
                <p:spPr bwMode="auto">
                  <a:xfrm>
                    <a:off x="10813032" y="6236803"/>
                    <a:ext cx="941000" cy="968530"/>
                  </a:xfrm>
                  <a:custGeom>
                    <a:avLst/>
                    <a:gdLst>
                      <a:gd name="T0" fmla="*/ 141 w 200"/>
                      <a:gd name="T1" fmla="*/ 23 h 206"/>
                      <a:gd name="T2" fmla="*/ 52 w 200"/>
                      <a:gd name="T3" fmla="*/ 16 h 206"/>
                      <a:gd name="T4" fmla="*/ 1 w 200"/>
                      <a:gd name="T5" fmla="*/ 99 h 206"/>
                      <a:gd name="T6" fmla="*/ 22 w 200"/>
                      <a:gd name="T7" fmla="*/ 164 h 206"/>
                      <a:gd name="T8" fmla="*/ 75 w 200"/>
                      <a:gd name="T9" fmla="*/ 199 h 206"/>
                      <a:gd name="T10" fmla="*/ 147 w 200"/>
                      <a:gd name="T11" fmla="*/ 192 h 206"/>
                      <a:gd name="T12" fmla="*/ 196 w 200"/>
                      <a:gd name="T13" fmla="*/ 119 h 206"/>
                      <a:gd name="T14" fmla="*/ 172 w 200"/>
                      <a:gd name="T15" fmla="*/ 38 h 206"/>
                      <a:gd name="T16" fmla="*/ 97 w 200"/>
                      <a:gd name="T17" fmla="*/ 8 h 206"/>
                      <a:gd name="T18" fmla="*/ 141 w 200"/>
                      <a:gd name="T19" fmla="*/ 23 h 2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00" h="206">
                        <a:moveTo>
                          <a:pt x="141" y="23"/>
                        </a:moveTo>
                        <a:cubicBezTo>
                          <a:pt x="117" y="3"/>
                          <a:pt x="81" y="0"/>
                          <a:pt x="52" y="16"/>
                        </a:cubicBezTo>
                        <a:cubicBezTo>
                          <a:pt x="23" y="32"/>
                          <a:pt x="3" y="66"/>
                          <a:pt x="1" y="99"/>
                        </a:cubicBezTo>
                        <a:cubicBezTo>
                          <a:pt x="0" y="123"/>
                          <a:pt x="8" y="146"/>
                          <a:pt x="22" y="164"/>
                        </a:cubicBezTo>
                        <a:cubicBezTo>
                          <a:pt x="35" y="181"/>
                          <a:pt x="54" y="193"/>
                          <a:pt x="75" y="199"/>
                        </a:cubicBezTo>
                        <a:cubicBezTo>
                          <a:pt x="98" y="206"/>
                          <a:pt x="124" y="205"/>
                          <a:pt x="147" y="192"/>
                        </a:cubicBezTo>
                        <a:cubicBezTo>
                          <a:pt x="172" y="178"/>
                          <a:pt x="191" y="150"/>
                          <a:pt x="196" y="119"/>
                        </a:cubicBezTo>
                        <a:cubicBezTo>
                          <a:pt x="200" y="89"/>
                          <a:pt x="190" y="59"/>
                          <a:pt x="172" y="38"/>
                        </a:cubicBezTo>
                        <a:cubicBezTo>
                          <a:pt x="153" y="17"/>
                          <a:pt x="125" y="7"/>
                          <a:pt x="97" y="8"/>
                        </a:cubicBezTo>
                        <a:cubicBezTo>
                          <a:pt x="141" y="23"/>
                          <a:pt x="141" y="23"/>
                          <a:pt x="141" y="23"/>
                        </a:cubicBezTo>
                      </a:path>
                    </a:pathLst>
                  </a:custGeom>
                  <a:solidFill>
                    <a:srgbClr val="33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407" name="Freeform 83"/>
                  <p:cNvSpPr/>
                  <p:nvPr/>
                </p:nvSpPr>
                <p:spPr bwMode="auto">
                  <a:xfrm>
                    <a:off x="10818038" y="6474556"/>
                    <a:ext cx="923483" cy="382908"/>
                  </a:xfrm>
                  <a:custGeom>
                    <a:avLst/>
                    <a:gdLst>
                      <a:gd name="T0" fmla="*/ 53 w 196"/>
                      <a:gd name="T1" fmla="*/ 0 h 81"/>
                      <a:gd name="T2" fmla="*/ 14 w 196"/>
                      <a:gd name="T3" fmla="*/ 9 h 81"/>
                      <a:gd name="T4" fmla="*/ 9 w 196"/>
                      <a:gd name="T5" fmla="*/ 11 h 81"/>
                      <a:gd name="T6" fmla="*/ 0 w 196"/>
                      <a:gd name="T7" fmla="*/ 48 h 81"/>
                      <a:gd name="T8" fmla="*/ 0 w 196"/>
                      <a:gd name="T9" fmla="*/ 53 h 81"/>
                      <a:gd name="T10" fmla="*/ 2 w 196"/>
                      <a:gd name="T11" fmla="*/ 71 h 81"/>
                      <a:gd name="T12" fmla="*/ 52 w 196"/>
                      <a:gd name="T13" fmla="*/ 47 h 81"/>
                      <a:gd name="T14" fmla="*/ 54 w 196"/>
                      <a:gd name="T15" fmla="*/ 47 h 81"/>
                      <a:gd name="T16" fmla="*/ 118 w 196"/>
                      <a:gd name="T17" fmla="*/ 77 h 81"/>
                      <a:gd name="T18" fmla="*/ 145 w 196"/>
                      <a:gd name="T19" fmla="*/ 81 h 81"/>
                      <a:gd name="T20" fmla="*/ 183 w 196"/>
                      <a:gd name="T21" fmla="*/ 73 h 81"/>
                      <a:gd name="T22" fmla="*/ 195 w 196"/>
                      <a:gd name="T23" fmla="*/ 67 h 81"/>
                      <a:gd name="T24" fmla="*/ 196 w 196"/>
                      <a:gd name="T25" fmla="*/ 54 h 81"/>
                      <a:gd name="T26" fmla="*/ 186 w 196"/>
                      <a:gd name="T27" fmla="*/ 10 h 81"/>
                      <a:gd name="T28" fmla="*/ 147 w 196"/>
                      <a:gd name="T29" fmla="*/ 33 h 81"/>
                      <a:gd name="T30" fmla="*/ 144 w 196"/>
                      <a:gd name="T31" fmla="*/ 33 h 81"/>
                      <a:gd name="T32" fmla="*/ 81 w 196"/>
                      <a:gd name="T33" fmla="*/ 4 h 81"/>
                      <a:gd name="T34" fmla="*/ 53 w 196"/>
                      <a:gd name="T35" fmla="*/ 0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96" h="81">
                        <a:moveTo>
                          <a:pt x="53" y="0"/>
                        </a:moveTo>
                        <a:cubicBezTo>
                          <a:pt x="39" y="0"/>
                          <a:pt x="26" y="3"/>
                          <a:pt x="14" y="9"/>
                        </a:cubicBezTo>
                        <a:cubicBezTo>
                          <a:pt x="12" y="10"/>
                          <a:pt x="11" y="11"/>
                          <a:pt x="9" y="11"/>
                        </a:cubicBezTo>
                        <a:cubicBezTo>
                          <a:pt x="4" y="23"/>
                          <a:pt x="1" y="36"/>
                          <a:pt x="0" y="48"/>
                        </a:cubicBezTo>
                        <a:cubicBezTo>
                          <a:pt x="0" y="50"/>
                          <a:pt x="0" y="51"/>
                          <a:pt x="0" y="53"/>
                        </a:cubicBezTo>
                        <a:cubicBezTo>
                          <a:pt x="0" y="59"/>
                          <a:pt x="1" y="65"/>
                          <a:pt x="2" y="71"/>
                        </a:cubicBezTo>
                        <a:cubicBezTo>
                          <a:pt x="13" y="56"/>
                          <a:pt x="35" y="47"/>
                          <a:pt x="52" y="47"/>
                        </a:cubicBezTo>
                        <a:cubicBezTo>
                          <a:pt x="53" y="47"/>
                          <a:pt x="53" y="47"/>
                          <a:pt x="54" y="47"/>
                        </a:cubicBezTo>
                        <a:cubicBezTo>
                          <a:pt x="78" y="48"/>
                          <a:pt x="96" y="69"/>
                          <a:pt x="118" y="77"/>
                        </a:cubicBezTo>
                        <a:cubicBezTo>
                          <a:pt x="127" y="80"/>
                          <a:pt x="136" y="81"/>
                          <a:pt x="145" y="81"/>
                        </a:cubicBezTo>
                        <a:cubicBezTo>
                          <a:pt x="158" y="81"/>
                          <a:pt x="171" y="78"/>
                          <a:pt x="183" y="73"/>
                        </a:cubicBezTo>
                        <a:cubicBezTo>
                          <a:pt x="187" y="71"/>
                          <a:pt x="191" y="69"/>
                          <a:pt x="195" y="67"/>
                        </a:cubicBezTo>
                        <a:cubicBezTo>
                          <a:pt x="195" y="63"/>
                          <a:pt x="196" y="58"/>
                          <a:pt x="196" y="54"/>
                        </a:cubicBezTo>
                        <a:cubicBezTo>
                          <a:pt x="196" y="38"/>
                          <a:pt x="192" y="23"/>
                          <a:pt x="186" y="10"/>
                        </a:cubicBezTo>
                        <a:cubicBezTo>
                          <a:pt x="174" y="20"/>
                          <a:pt x="163" y="31"/>
                          <a:pt x="147" y="33"/>
                        </a:cubicBezTo>
                        <a:cubicBezTo>
                          <a:pt x="146" y="33"/>
                          <a:pt x="145" y="33"/>
                          <a:pt x="144" y="33"/>
                        </a:cubicBezTo>
                        <a:cubicBezTo>
                          <a:pt x="122" y="33"/>
                          <a:pt x="102" y="11"/>
                          <a:pt x="81" y="4"/>
                        </a:cubicBezTo>
                        <a:cubicBezTo>
                          <a:pt x="72" y="2"/>
                          <a:pt x="62" y="0"/>
                          <a:pt x="53" y="0"/>
                        </a:cubicBezTo>
                      </a:path>
                    </a:pathLst>
                  </a:custGeom>
                  <a:solidFill>
                    <a:srgbClr val="33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408" name="Freeform 84"/>
                  <p:cNvSpPr/>
                  <p:nvPr/>
                </p:nvSpPr>
                <p:spPr bwMode="auto">
                  <a:xfrm>
                    <a:off x="10865587" y="6809913"/>
                    <a:ext cx="370394" cy="55059"/>
                  </a:xfrm>
                  <a:custGeom>
                    <a:avLst/>
                    <a:gdLst>
                      <a:gd name="T0" fmla="*/ 38 w 79"/>
                      <a:gd name="T1" fmla="*/ 0 h 12"/>
                      <a:gd name="T2" fmla="*/ 0 w 79"/>
                      <a:gd name="T3" fmla="*/ 12 h 12"/>
                      <a:gd name="T4" fmla="*/ 79 w 79"/>
                      <a:gd name="T5" fmla="*/ 12 h 12"/>
                      <a:gd name="T6" fmla="*/ 65 w 79"/>
                      <a:gd name="T7" fmla="*/ 5 h 12"/>
                      <a:gd name="T8" fmla="*/ 38 w 79"/>
                      <a:gd name="T9" fmla="*/ 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9" h="12">
                        <a:moveTo>
                          <a:pt x="38" y="0"/>
                        </a:moveTo>
                        <a:cubicBezTo>
                          <a:pt x="24" y="0"/>
                          <a:pt x="9" y="4"/>
                          <a:pt x="0" y="12"/>
                        </a:cubicBezTo>
                        <a:cubicBezTo>
                          <a:pt x="79" y="12"/>
                          <a:pt x="79" y="12"/>
                          <a:pt x="79" y="12"/>
                        </a:cubicBezTo>
                        <a:cubicBezTo>
                          <a:pt x="74" y="10"/>
                          <a:pt x="70" y="7"/>
                          <a:pt x="65" y="5"/>
                        </a:cubicBezTo>
                        <a:cubicBezTo>
                          <a:pt x="58" y="2"/>
                          <a:pt x="48" y="0"/>
                          <a:pt x="38" y="0"/>
                        </a:cubicBezTo>
                      </a:path>
                    </a:pathLst>
                  </a:custGeom>
                  <a:solidFill>
                    <a:srgbClr val="33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409" name="Freeform 85"/>
                  <p:cNvSpPr/>
                  <p:nvPr/>
                </p:nvSpPr>
                <p:spPr bwMode="auto">
                  <a:xfrm>
                    <a:off x="11015747" y="6269338"/>
                    <a:ext cx="645686" cy="257775"/>
                  </a:xfrm>
                  <a:custGeom>
                    <a:avLst/>
                    <a:gdLst>
                      <a:gd name="T0" fmla="*/ 33 w 137"/>
                      <a:gd name="T1" fmla="*/ 0 h 55"/>
                      <a:gd name="T2" fmla="*/ 9 w 137"/>
                      <a:gd name="T3" fmla="*/ 9 h 55"/>
                      <a:gd name="T4" fmla="*/ 0 w 137"/>
                      <a:gd name="T5" fmla="*/ 15 h 55"/>
                      <a:gd name="T6" fmla="*/ 0 w 137"/>
                      <a:gd name="T7" fmla="*/ 15 h 55"/>
                      <a:gd name="T8" fmla="*/ 45 w 137"/>
                      <a:gd name="T9" fmla="*/ 28 h 55"/>
                      <a:gd name="T10" fmla="*/ 93 w 137"/>
                      <a:gd name="T11" fmla="*/ 53 h 55"/>
                      <a:gd name="T12" fmla="*/ 107 w 137"/>
                      <a:gd name="T13" fmla="*/ 55 h 55"/>
                      <a:gd name="T14" fmla="*/ 137 w 137"/>
                      <a:gd name="T15" fmla="*/ 41 h 55"/>
                      <a:gd name="T16" fmla="*/ 130 w 137"/>
                      <a:gd name="T17" fmla="*/ 32 h 55"/>
                      <a:gd name="T18" fmla="*/ 111 w 137"/>
                      <a:gd name="T19" fmla="*/ 37 h 55"/>
                      <a:gd name="T20" fmla="*/ 88 w 137"/>
                      <a:gd name="T21" fmla="*/ 32 h 55"/>
                      <a:gd name="T22" fmla="*/ 51 w 137"/>
                      <a:gd name="T23" fmla="*/ 9 h 55"/>
                      <a:gd name="T24" fmla="*/ 33 w 137"/>
                      <a:gd name="T25" fmla="*/ 0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37" h="55">
                        <a:moveTo>
                          <a:pt x="33" y="0"/>
                        </a:moveTo>
                        <a:cubicBezTo>
                          <a:pt x="25" y="2"/>
                          <a:pt x="17" y="5"/>
                          <a:pt x="9" y="9"/>
                        </a:cubicBezTo>
                        <a:cubicBezTo>
                          <a:pt x="6" y="11"/>
                          <a:pt x="3" y="13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16" y="17"/>
                          <a:pt x="30" y="21"/>
                          <a:pt x="45" y="28"/>
                        </a:cubicBezTo>
                        <a:cubicBezTo>
                          <a:pt x="61" y="36"/>
                          <a:pt x="75" y="48"/>
                          <a:pt x="93" y="53"/>
                        </a:cubicBezTo>
                        <a:cubicBezTo>
                          <a:pt x="98" y="54"/>
                          <a:pt x="103" y="55"/>
                          <a:pt x="107" y="55"/>
                        </a:cubicBezTo>
                        <a:cubicBezTo>
                          <a:pt x="119" y="55"/>
                          <a:pt x="130" y="50"/>
                          <a:pt x="137" y="41"/>
                        </a:cubicBezTo>
                        <a:cubicBezTo>
                          <a:pt x="135" y="38"/>
                          <a:pt x="132" y="35"/>
                          <a:pt x="130" y="32"/>
                        </a:cubicBezTo>
                        <a:cubicBezTo>
                          <a:pt x="124" y="35"/>
                          <a:pt x="117" y="37"/>
                          <a:pt x="111" y="37"/>
                        </a:cubicBezTo>
                        <a:cubicBezTo>
                          <a:pt x="103" y="37"/>
                          <a:pt x="94" y="35"/>
                          <a:pt x="88" y="32"/>
                        </a:cubicBezTo>
                        <a:cubicBezTo>
                          <a:pt x="74" y="27"/>
                          <a:pt x="63" y="17"/>
                          <a:pt x="51" y="9"/>
                        </a:cubicBezTo>
                        <a:cubicBezTo>
                          <a:pt x="45" y="5"/>
                          <a:pt x="39" y="2"/>
                          <a:pt x="33" y="0"/>
                        </a:cubicBezTo>
                      </a:path>
                    </a:pathLst>
                  </a:custGeom>
                  <a:solidFill>
                    <a:srgbClr val="33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8" name="Freeform 90"/>
                <p:cNvSpPr/>
                <p:nvPr/>
              </p:nvSpPr>
              <p:spPr bwMode="auto">
                <a:xfrm>
                  <a:off x="11351103" y="3207556"/>
                  <a:ext cx="70074" cy="52557"/>
                </a:xfrm>
                <a:custGeom>
                  <a:avLst/>
                  <a:gdLst>
                    <a:gd name="T0" fmla="*/ 8 w 15"/>
                    <a:gd name="T1" fmla="*/ 0 h 11"/>
                    <a:gd name="T2" fmla="*/ 8 w 15"/>
                    <a:gd name="T3" fmla="*/ 11 h 11"/>
                    <a:gd name="T4" fmla="*/ 8 w 15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" h="11">
                      <a:moveTo>
                        <a:pt x="8" y="0"/>
                      </a:moveTo>
                      <a:cubicBezTo>
                        <a:pt x="0" y="0"/>
                        <a:pt x="0" y="11"/>
                        <a:pt x="8" y="11"/>
                      </a:cubicBezTo>
                      <a:cubicBezTo>
                        <a:pt x="15" y="11"/>
                        <a:pt x="15" y="0"/>
                        <a:pt x="8" y="0"/>
                      </a:cubicBezTo>
                    </a:path>
                  </a:pathLst>
                </a:custGeom>
                <a:solidFill>
                  <a:srgbClr val="80B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79" name="Freeform 91"/>
                <p:cNvSpPr/>
                <p:nvPr/>
              </p:nvSpPr>
              <p:spPr bwMode="auto">
                <a:xfrm>
                  <a:off x="10159837" y="2939772"/>
                  <a:ext cx="70074" cy="52557"/>
                </a:xfrm>
                <a:custGeom>
                  <a:avLst/>
                  <a:gdLst>
                    <a:gd name="T0" fmla="*/ 7 w 15"/>
                    <a:gd name="T1" fmla="*/ 0 h 11"/>
                    <a:gd name="T2" fmla="*/ 7 w 15"/>
                    <a:gd name="T3" fmla="*/ 11 h 11"/>
                    <a:gd name="T4" fmla="*/ 7 w 15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" h="11">
                      <a:moveTo>
                        <a:pt x="7" y="0"/>
                      </a:moveTo>
                      <a:cubicBezTo>
                        <a:pt x="0" y="0"/>
                        <a:pt x="0" y="11"/>
                        <a:pt x="7" y="11"/>
                      </a:cubicBezTo>
                      <a:cubicBezTo>
                        <a:pt x="15" y="11"/>
                        <a:pt x="15" y="0"/>
                        <a:pt x="7" y="0"/>
                      </a:cubicBezTo>
                    </a:path>
                  </a:pathLst>
                </a:custGeom>
                <a:solidFill>
                  <a:srgbClr val="80B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80" name="Freeform 92"/>
                <p:cNvSpPr/>
                <p:nvPr/>
              </p:nvSpPr>
              <p:spPr bwMode="auto">
                <a:xfrm>
                  <a:off x="6032951" y="5352337"/>
                  <a:ext cx="55059" cy="42546"/>
                </a:xfrm>
                <a:custGeom>
                  <a:avLst/>
                  <a:gdLst>
                    <a:gd name="T0" fmla="*/ 6 w 12"/>
                    <a:gd name="T1" fmla="*/ 0 h 9"/>
                    <a:gd name="T2" fmla="*/ 6 w 12"/>
                    <a:gd name="T3" fmla="*/ 9 h 9"/>
                    <a:gd name="T4" fmla="*/ 6 w 12"/>
                    <a:gd name="T5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2" h="9">
                      <a:moveTo>
                        <a:pt x="6" y="0"/>
                      </a:moveTo>
                      <a:cubicBezTo>
                        <a:pt x="0" y="0"/>
                        <a:pt x="0" y="9"/>
                        <a:pt x="6" y="9"/>
                      </a:cubicBezTo>
                      <a:cubicBezTo>
                        <a:pt x="12" y="9"/>
                        <a:pt x="12" y="0"/>
                        <a:pt x="6" y="0"/>
                      </a:cubicBezTo>
                    </a:path>
                  </a:pathLst>
                </a:custGeom>
                <a:solidFill>
                  <a:srgbClr val="80B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81" name="Freeform 93"/>
                <p:cNvSpPr/>
                <p:nvPr/>
              </p:nvSpPr>
              <p:spPr bwMode="auto">
                <a:xfrm>
                  <a:off x="10903128" y="3382742"/>
                  <a:ext cx="75080" cy="55059"/>
                </a:xfrm>
                <a:custGeom>
                  <a:avLst/>
                  <a:gdLst>
                    <a:gd name="T0" fmla="*/ 8 w 16"/>
                    <a:gd name="T1" fmla="*/ 0 h 12"/>
                    <a:gd name="T2" fmla="*/ 8 w 16"/>
                    <a:gd name="T3" fmla="*/ 12 h 12"/>
                    <a:gd name="T4" fmla="*/ 8 w 16"/>
                    <a:gd name="T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6" h="12">
                      <a:moveTo>
                        <a:pt x="8" y="0"/>
                      </a:moveTo>
                      <a:cubicBezTo>
                        <a:pt x="0" y="0"/>
                        <a:pt x="0" y="12"/>
                        <a:pt x="8" y="12"/>
                      </a:cubicBezTo>
                      <a:cubicBezTo>
                        <a:pt x="16" y="12"/>
                        <a:pt x="16" y="0"/>
                        <a:pt x="8" y="0"/>
                      </a:cubicBezTo>
                    </a:path>
                  </a:pathLst>
                </a:custGeom>
                <a:solidFill>
                  <a:srgbClr val="80B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82" name="Freeform 94"/>
                <p:cNvSpPr/>
                <p:nvPr/>
              </p:nvSpPr>
              <p:spPr bwMode="auto">
                <a:xfrm>
                  <a:off x="5332206" y="5722731"/>
                  <a:ext cx="6314213" cy="565601"/>
                </a:xfrm>
                <a:custGeom>
                  <a:avLst/>
                  <a:gdLst>
                    <a:gd name="T0" fmla="*/ 64 w 1342"/>
                    <a:gd name="T1" fmla="*/ 79 h 120"/>
                    <a:gd name="T2" fmla="*/ 149 w 1342"/>
                    <a:gd name="T3" fmla="*/ 43 h 120"/>
                    <a:gd name="T4" fmla="*/ 465 w 1342"/>
                    <a:gd name="T5" fmla="*/ 24 h 120"/>
                    <a:gd name="T6" fmla="*/ 846 w 1342"/>
                    <a:gd name="T7" fmla="*/ 2 h 120"/>
                    <a:gd name="T8" fmla="*/ 1166 w 1342"/>
                    <a:gd name="T9" fmla="*/ 13 h 120"/>
                    <a:gd name="T10" fmla="*/ 1318 w 1342"/>
                    <a:gd name="T11" fmla="*/ 48 h 120"/>
                    <a:gd name="T12" fmla="*/ 973 w 1342"/>
                    <a:gd name="T13" fmla="*/ 109 h 120"/>
                    <a:gd name="T14" fmla="*/ 291 w 1342"/>
                    <a:gd name="T15" fmla="*/ 106 h 120"/>
                    <a:gd name="T16" fmla="*/ 64 w 1342"/>
                    <a:gd name="T17" fmla="*/ 79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42" h="120">
                      <a:moveTo>
                        <a:pt x="64" y="79"/>
                      </a:moveTo>
                      <a:cubicBezTo>
                        <a:pt x="0" y="68"/>
                        <a:pt x="58" y="52"/>
                        <a:pt x="149" y="43"/>
                      </a:cubicBezTo>
                      <a:cubicBezTo>
                        <a:pt x="241" y="34"/>
                        <a:pt x="359" y="30"/>
                        <a:pt x="465" y="24"/>
                      </a:cubicBezTo>
                      <a:cubicBezTo>
                        <a:pt x="591" y="16"/>
                        <a:pt x="705" y="5"/>
                        <a:pt x="846" y="2"/>
                      </a:cubicBezTo>
                      <a:cubicBezTo>
                        <a:pt x="960" y="0"/>
                        <a:pt x="1080" y="5"/>
                        <a:pt x="1166" y="13"/>
                      </a:cubicBezTo>
                      <a:cubicBezTo>
                        <a:pt x="1253" y="22"/>
                        <a:pt x="1306" y="35"/>
                        <a:pt x="1318" y="48"/>
                      </a:cubicBezTo>
                      <a:cubicBezTo>
                        <a:pt x="1342" y="74"/>
                        <a:pt x="1190" y="101"/>
                        <a:pt x="973" y="109"/>
                      </a:cubicBezTo>
                      <a:cubicBezTo>
                        <a:pt x="756" y="117"/>
                        <a:pt x="467" y="120"/>
                        <a:pt x="291" y="106"/>
                      </a:cubicBezTo>
                      <a:cubicBezTo>
                        <a:pt x="222" y="100"/>
                        <a:pt x="64" y="79"/>
                        <a:pt x="64" y="79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  <a:alpha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83" name="Freeform 98"/>
                <p:cNvSpPr/>
                <p:nvPr/>
              </p:nvSpPr>
              <p:spPr bwMode="auto">
                <a:xfrm>
                  <a:off x="6931405" y="5582582"/>
                  <a:ext cx="262780" cy="225239"/>
                </a:xfrm>
                <a:custGeom>
                  <a:avLst/>
                  <a:gdLst>
                    <a:gd name="T0" fmla="*/ 10 w 56"/>
                    <a:gd name="T1" fmla="*/ 4 h 48"/>
                    <a:gd name="T2" fmla="*/ 0 w 56"/>
                    <a:gd name="T3" fmla="*/ 25 h 48"/>
                    <a:gd name="T4" fmla="*/ 8 w 56"/>
                    <a:gd name="T5" fmla="*/ 41 h 48"/>
                    <a:gd name="T6" fmla="*/ 26 w 56"/>
                    <a:gd name="T7" fmla="*/ 47 h 48"/>
                    <a:gd name="T8" fmla="*/ 51 w 56"/>
                    <a:gd name="T9" fmla="*/ 38 h 48"/>
                    <a:gd name="T10" fmla="*/ 50 w 56"/>
                    <a:gd name="T11" fmla="*/ 13 h 48"/>
                    <a:gd name="T12" fmla="*/ 27 w 56"/>
                    <a:gd name="T13" fmla="*/ 0 h 48"/>
                    <a:gd name="T14" fmla="*/ 11 w 56"/>
                    <a:gd name="T15" fmla="*/ 3 h 48"/>
                    <a:gd name="T16" fmla="*/ 1 w 56"/>
                    <a:gd name="T17" fmla="*/ 15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6" h="48">
                      <a:moveTo>
                        <a:pt x="10" y="4"/>
                      </a:moveTo>
                      <a:cubicBezTo>
                        <a:pt x="2" y="10"/>
                        <a:pt x="0" y="18"/>
                        <a:pt x="0" y="25"/>
                      </a:cubicBezTo>
                      <a:cubicBezTo>
                        <a:pt x="0" y="31"/>
                        <a:pt x="3" y="37"/>
                        <a:pt x="8" y="41"/>
                      </a:cubicBezTo>
                      <a:cubicBezTo>
                        <a:pt x="13" y="45"/>
                        <a:pt x="20" y="47"/>
                        <a:pt x="26" y="47"/>
                      </a:cubicBezTo>
                      <a:cubicBezTo>
                        <a:pt x="35" y="48"/>
                        <a:pt x="45" y="45"/>
                        <a:pt x="51" y="38"/>
                      </a:cubicBezTo>
                      <a:cubicBezTo>
                        <a:pt x="56" y="31"/>
                        <a:pt x="55" y="20"/>
                        <a:pt x="50" y="13"/>
                      </a:cubicBezTo>
                      <a:cubicBezTo>
                        <a:pt x="45" y="5"/>
                        <a:pt x="36" y="1"/>
                        <a:pt x="27" y="0"/>
                      </a:cubicBezTo>
                      <a:cubicBezTo>
                        <a:pt x="21" y="0"/>
                        <a:pt x="16" y="1"/>
                        <a:pt x="11" y="3"/>
                      </a:cubicBezTo>
                      <a:cubicBezTo>
                        <a:pt x="7" y="5"/>
                        <a:pt x="3" y="10"/>
                        <a:pt x="1" y="15"/>
                      </a:cubicBezTo>
                    </a:path>
                  </a:pathLst>
                </a:custGeom>
                <a:solidFill>
                  <a:srgbClr val="FE3D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84" name="Freeform 99"/>
                <p:cNvSpPr/>
                <p:nvPr/>
              </p:nvSpPr>
              <p:spPr bwMode="auto">
                <a:xfrm>
                  <a:off x="7937475" y="5089557"/>
                  <a:ext cx="480511" cy="520553"/>
                </a:xfrm>
                <a:custGeom>
                  <a:avLst/>
                  <a:gdLst>
                    <a:gd name="T0" fmla="*/ 9 w 102"/>
                    <a:gd name="T1" fmla="*/ 5 h 111"/>
                    <a:gd name="T2" fmla="*/ 0 w 102"/>
                    <a:gd name="T3" fmla="*/ 106 h 111"/>
                    <a:gd name="T4" fmla="*/ 5 w 102"/>
                    <a:gd name="T5" fmla="*/ 110 h 111"/>
                    <a:gd name="T6" fmla="*/ 52 w 102"/>
                    <a:gd name="T7" fmla="*/ 91 h 111"/>
                    <a:gd name="T8" fmla="*/ 98 w 102"/>
                    <a:gd name="T9" fmla="*/ 71 h 111"/>
                    <a:gd name="T10" fmla="*/ 99 w 102"/>
                    <a:gd name="T11" fmla="*/ 64 h 111"/>
                    <a:gd name="T12" fmla="*/ 56 w 102"/>
                    <a:gd name="T13" fmla="*/ 33 h 111"/>
                    <a:gd name="T14" fmla="*/ 13 w 102"/>
                    <a:gd name="T15" fmla="*/ 4 h 111"/>
                    <a:gd name="T16" fmla="*/ 6 w 102"/>
                    <a:gd name="T17" fmla="*/ 13 h 111"/>
                    <a:gd name="T18" fmla="*/ 94 w 102"/>
                    <a:gd name="T19" fmla="*/ 71 h 111"/>
                    <a:gd name="T20" fmla="*/ 95 w 102"/>
                    <a:gd name="T21" fmla="*/ 63 h 111"/>
                    <a:gd name="T22" fmla="*/ 49 w 102"/>
                    <a:gd name="T23" fmla="*/ 84 h 111"/>
                    <a:gd name="T24" fmla="*/ 2 w 102"/>
                    <a:gd name="T25" fmla="*/ 103 h 111"/>
                    <a:gd name="T26" fmla="*/ 7 w 102"/>
                    <a:gd name="T27" fmla="*/ 107 h 111"/>
                    <a:gd name="T28" fmla="*/ 13 w 102"/>
                    <a:gd name="T29" fmla="*/ 5 h 111"/>
                    <a:gd name="T30" fmla="*/ 9 w 102"/>
                    <a:gd name="T31" fmla="*/ 5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2" h="111">
                      <a:moveTo>
                        <a:pt x="9" y="5"/>
                      </a:moveTo>
                      <a:cubicBezTo>
                        <a:pt x="6" y="39"/>
                        <a:pt x="3" y="72"/>
                        <a:pt x="0" y="106"/>
                      </a:cubicBezTo>
                      <a:cubicBezTo>
                        <a:pt x="0" y="108"/>
                        <a:pt x="2" y="111"/>
                        <a:pt x="5" y="110"/>
                      </a:cubicBezTo>
                      <a:cubicBezTo>
                        <a:pt x="21" y="104"/>
                        <a:pt x="36" y="97"/>
                        <a:pt x="52" y="91"/>
                      </a:cubicBezTo>
                      <a:cubicBezTo>
                        <a:pt x="67" y="85"/>
                        <a:pt x="82" y="77"/>
                        <a:pt x="98" y="71"/>
                      </a:cubicBezTo>
                      <a:cubicBezTo>
                        <a:pt x="101" y="70"/>
                        <a:pt x="102" y="66"/>
                        <a:pt x="99" y="64"/>
                      </a:cubicBezTo>
                      <a:cubicBezTo>
                        <a:pt x="85" y="53"/>
                        <a:pt x="71" y="43"/>
                        <a:pt x="56" y="33"/>
                      </a:cubicBezTo>
                      <a:cubicBezTo>
                        <a:pt x="42" y="23"/>
                        <a:pt x="28" y="13"/>
                        <a:pt x="13" y="4"/>
                      </a:cubicBezTo>
                      <a:cubicBezTo>
                        <a:pt x="7" y="0"/>
                        <a:pt x="0" y="8"/>
                        <a:pt x="6" y="13"/>
                      </a:cubicBezTo>
                      <a:cubicBezTo>
                        <a:pt x="34" y="33"/>
                        <a:pt x="64" y="52"/>
                        <a:pt x="94" y="71"/>
                      </a:cubicBezTo>
                      <a:cubicBezTo>
                        <a:pt x="94" y="68"/>
                        <a:pt x="94" y="66"/>
                        <a:pt x="95" y="63"/>
                      </a:cubicBezTo>
                      <a:cubicBezTo>
                        <a:pt x="80" y="71"/>
                        <a:pt x="64" y="77"/>
                        <a:pt x="49" y="84"/>
                      </a:cubicBezTo>
                      <a:cubicBezTo>
                        <a:pt x="33" y="91"/>
                        <a:pt x="18" y="97"/>
                        <a:pt x="2" y="103"/>
                      </a:cubicBezTo>
                      <a:cubicBezTo>
                        <a:pt x="4" y="104"/>
                        <a:pt x="5" y="105"/>
                        <a:pt x="7" y="107"/>
                      </a:cubicBezTo>
                      <a:cubicBezTo>
                        <a:pt x="9" y="73"/>
                        <a:pt x="11" y="39"/>
                        <a:pt x="13" y="5"/>
                      </a:cubicBezTo>
                      <a:cubicBezTo>
                        <a:pt x="13" y="3"/>
                        <a:pt x="10" y="3"/>
                        <a:pt x="9" y="5"/>
                      </a:cubicBezTo>
                      <a:close/>
                    </a:path>
                  </a:pathLst>
                </a:custGeom>
                <a:solidFill>
                  <a:srgbClr val="EDED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85" name="Freeform 100"/>
                <p:cNvSpPr/>
                <p:nvPr/>
              </p:nvSpPr>
              <p:spPr bwMode="auto">
                <a:xfrm>
                  <a:off x="8060106" y="5102071"/>
                  <a:ext cx="485516" cy="518052"/>
                </a:xfrm>
                <a:custGeom>
                  <a:avLst/>
                  <a:gdLst>
                    <a:gd name="T0" fmla="*/ 6 w 103"/>
                    <a:gd name="T1" fmla="*/ 65 h 110"/>
                    <a:gd name="T2" fmla="*/ 98 w 103"/>
                    <a:gd name="T3" fmla="*/ 109 h 110"/>
                    <a:gd name="T4" fmla="*/ 103 w 103"/>
                    <a:gd name="T5" fmla="*/ 105 h 110"/>
                    <a:gd name="T6" fmla="*/ 102 w 103"/>
                    <a:gd name="T7" fmla="*/ 55 h 110"/>
                    <a:gd name="T8" fmla="*/ 99 w 103"/>
                    <a:gd name="T9" fmla="*/ 4 h 110"/>
                    <a:gd name="T10" fmla="*/ 92 w 103"/>
                    <a:gd name="T11" fmla="*/ 1 h 110"/>
                    <a:gd name="T12" fmla="*/ 6 w 103"/>
                    <a:gd name="T13" fmla="*/ 61 h 110"/>
                    <a:gd name="T14" fmla="*/ 13 w 103"/>
                    <a:gd name="T15" fmla="*/ 70 h 110"/>
                    <a:gd name="T16" fmla="*/ 55 w 103"/>
                    <a:gd name="T17" fmla="*/ 39 h 110"/>
                    <a:gd name="T18" fmla="*/ 97 w 103"/>
                    <a:gd name="T19" fmla="*/ 8 h 110"/>
                    <a:gd name="T20" fmla="*/ 90 w 103"/>
                    <a:gd name="T21" fmla="*/ 5 h 110"/>
                    <a:gd name="T22" fmla="*/ 94 w 103"/>
                    <a:gd name="T23" fmla="*/ 55 h 110"/>
                    <a:gd name="T24" fmla="*/ 96 w 103"/>
                    <a:gd name="T25" fmla="*/ 106 h 110"/>
                    <a:gd name="T26" fmla="*/ 101 w 103"/>
                    <a:gd name="T27" fmla="*/ 102 h 110"/>
                    <a:gd name="T28" fmla="*/ 8 w 103"/>
                    <a:gd name="T29" fmla="*/ 62 h 110"/>
                    <a:gd name="T30" fmla="*/ 6 w 103"/>
                    <a:gd name="T31" fmla="*/ 65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3" h="110">
                      <a:moveTo>
                        <a:pt x="6" y="65"/>
                      </a:moveTo>
                      <a:cubicBezTo>
                        <a:pt x="37" y="80"/>
                        <a:pt x="67" y="95"/>
                        <a:pt x="98" y="109"/>
                      </a:cubicBezTo>
                      <a:cubicBezTo>
                        <a:pt x="100" y="110"/>
                        <a:pt x="103" y="108"/>
                        <a:pt x="103" y="105"/>
                      </a:cubicBezTo>
                      <a:cubicBezTo>
                        <a:pt x="103" y="88"/>
                        <a:pt x="102" y="71"/>
                        <a:pt x="102" y="55"/>
                      </a:cubicBezTo>
                      <a:cubicBezTo>
                        <a:pt x="101" y="38"/>
                        <a:pt x="99" y="21"/>
                        <a:pt x="99" y="4"/>
                      </a:cubicBezTo>
                      <a:cubicBezTo>
                        <a:pt x="99" y="1"/>
                        <a:pt x="94" y="0"/>
                        <a:pt x="92" y="1"/>
                      </a:cubicBezTo>
                      <a:cubicBezTo>
                        <a:pt x="63" y="20"/>
                        <a:pt x="33" y="40"/>
                        <a:pt x="6" y="61"/>
                      </a:cubicBezTo>
                      <a:cubicBezTo>
                        <a:pt x="0" y="66"/>
                        <a:pt x="7" y="74"/>
                        <a:pt x="13" y="70"/>
                      </a:cubicBezTo>
                      <a:cubicBezTo>
                        <a:pt x="27" y="61"/>
                        <a:pt x="41" y="50"/>
                        <a:pt x="55" y="39"/>
                      </a:cubicBezTo>
                      <a:cubicBezTo>
                        <a:pt x="69" y="29"/>
                        <a:pt x="83" y="19"/>
                        <a:pt x="97" y="8"/>
                      </a:cubicBezTo>
                      <a:cubicBezTo>
                        <a:pt x="95" y="7"/>
                        <a:pt x="93" y="6"/>
                        <a:pt x="90" y="5"/>
                      </a:cubicBezTo>
                      <a:cubicBezTo>
                        <a:pt x="93" y="22"/>
                        <a:pt x="93" y="39"/>
                        <a:pt x="94" y="55"/>
                      </a:cubicBezTo>
                      <a:cubicBezTo>
                        <a:pt x="95" y="72"/>
                        <a:pt x="95" y="89"/>
                        <a:pt x="96" y="106"/>
                      </a:cubicBezTo>
                      <a:cubicBezTo>
                        <a:pt x="97" y="105"/>
                        <a:pt x="99" y="103"/>
                        <a:pt x="101" y="102"/>
                      </a:cubicBezTo>
                      <a:cubicBezTo>
                        <a:pt x="70" y="88"/>
                        <a:pt x="39" y="75"/>
                        <a:pt x="8" y="62"/>
                      </a:cubicBezTo>
                      <a:cubicBezTo>
                        <a:pt x="6" y="61"/>
                        <a:pt x="4" y="64"/>
                        <a:pt x="6" y="65"/>
                      </a:cubicBezTo>
                      <a:close/>
                    </a:path>
                  </a:pathLst>
                </a:custGeom>
                <a:solidFill>
                  <a:srgbClr val="EDED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86" name="Freeform 101"/>
                <p:cNvSpPr/>
                <p:nvPr/>
              </p:nvSpPr>
              <p:spPr bwMode="auto">
                <a:xfrm>
                  <a:off x="7321820" y="1600848"/>
                  <a:ext cx="583121" cy="1146219"/>
                </a:xfrm>
                <a:custGeom>
                  <a:avLst/>
                  <a:gdLst>
                    <a:gd name="T0" fmla="*/ 106 w 124"/>
                    <a:gd name="T1" fmla="*/ 244 h 244"/>
                    <a:gd name="T2" fmla="*/ 60 w 124"/>
                    <a:gd name="T3" fmla="*/ 231 h 244"/>
                    <a:gd name="T4" fmla="*/ 30 w 124"/>
                    <a:gd name="T5" fmla="*/ 183 h 244"/>
                    <a:gd name="T6" fmla="*/ 15 w 124"/>
                    <a:gd name="T7" fmla="*/ 120 h 244"/>
                    <a:gd name="T8" fmla="*/ 29 w 124"/>
                    <a:gd name="T9" fmla="*/ 89 h 244"/>
                    <a:gd name="T10" fmla="*/ 55 w 124"/>
                    <a:gd name="T11" fmla="*/ 26 h 244"/>
                    <a:gd name="T12" fmla="*/ 91 w 124"/>
                    <a:gd name="T13" fmla="*/ 54 h 244"/>
                    <a:gd name="T14" fmla="*/ 96 w 124"/>
                    <a:gd name="T15" fmla="*/ 68 h 244"/>
                    <a:gd name="T16" fmla="*/ 109 w 124"/>
                    <a:gd name="T17" fmla="*/ 69 h 244"/>
                    <a:gd name="T18" fmla="*/ 98 w 124"/>
                    <a:gd name="T19" fmla="*/ 134 h 244"/>
                    <a:gd name="T20" fmla="*/ 122 w 124"/>
                    <a:gd name="T21" fmla="*/ 153 h 244"/>
                    <a:gd name="T22" fmla="*/ 106 w 124"/>
                    <a:gd name="T23" fmla="*/ 24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24" h="244">
                      <a:moveTo>
                        <a:pt x="106" y="244"/>
                      </a:moveTo>
                      <a:cubicBezTo>
                        <a:pt x="106" y="243"/>
                        <a:pt x="82" y="242"/>
                        <a:pt x="60" y="231"/>
                      </a:cubicBezTo>
                      <a:cubicBezTo>
                        <a:pt x="38" y="221"/>
                        <a:pt x="19" y="202"/>
                        <a:pt x="30" y="183"/>
                      </a:cubicBezTo>
                      <a:cubicBezTo>
                        <a:pt x="46" y="157"/>
                        <a:pt x="0" y="135"/>
                        <a:pt x="15" y="120"/>
                      </a:cubicBezTo>
                      <a:cubicBezTo>
                        <a:pt x="31" y="107"/>
                        <a:pt x="35" y="118"/>
                        <a:pt x="29" y="89"/>
                      </a:cubicBezTo>
                      <a:cubicBezTo>
                        <a:pt x="24" y="60"/>
                        <a:pt x="44" y="53"/>
                        <a:pt x="55" y="26"/>
                      </a:cubicBezTo>
                      <a:cubicBezTo>
                        <a:pt x="68" y="0"/>
                        <a:pt x="98" y="20"/>
                        <a:pt x="91" y="54"/>
                      </a:cubicBezTo>
                      <a:cubicBezTo>
                        <a:pt x="87" y="75"/>
                        <a:pt x="90" y="71"/>
                        <a:pt x="96" y="68"/>
                      </a:cubicBezTo>
                      <a:cubicBezTo>
                        <a:pt x="99" y="65"/>
                        <a:pt x="104" y="62"/>
                        <a:pt x="109" y="69"/>
                      </a:cubicBezTo>
                      <a:cubicBezTo>
                        <a:pt x="117" y="82"/>
                        <a:pt x="83" y="139"/>
                        <a:pt x="98" y="134"/>
                      </a:cubicBezTo>
                      <a:cubicBezTo>
                        <a:pt x="112" y="128"/>
                        <a:pt x="124" y="137"/>
                        <a:pt x="122" y="153"/>
                      </a:cubicBezTo>
                      <a:cubicBezTo>
                        <a:pt x="117" y="189"/>
                        <a:pt x="105" y="243"/>
                        <a:pt x="106" y="244"/>
                      </a:cubicBezTo>
                    </a:path>
                  </a:pathLst>
                </a:custGeom>
                <a:solidFill>
                  <a:srgbClr val="AFE2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87" name="Freeform 102"/>
                <p:cNvSpPr/>
                <p:nvPr/>
              </p:nvSpPr>
              <p:spPr bwMode="auto">
                <a:xfrm>
                  <a:off x="7466974" y="1821082"/>
                  <a:ext cx="405431" cy="996059"/>
                </a:xfrm>
                <a:custGeom>
                  <a:avLst/>
                  <a:gdLst>
                    <a:gd name="T0" fmla="*/ 86 w 86"/>
                    <a:gd name="T1" fmla="*/ 212 h 212"/>
                    <a:gd name="T2" fmla="*/ 85 w 86"/>
                    <a:gd name="T3" fmla="*/ 211 h 212"/>
                    <a:gd name="T4" fmla="*/ 35 w 86"/>
                    <a:gd name="T5" fmla="*/ 117 h 212"/>
                    <a:gd name="T6" fmla="*/ 35 w 86"/>
                    <a:gd name="T7" fmla="*/ 117 h 212"/>
                    <a:gd name="T8" fmla="*/ 35 w 86"/>
                    <a:gd name="T9" fmla="*/ 117 h 212"/>
                    <a:gd name="T10" fmla="*/ 8 w 86"/>
                    <a:gd name="T11" fmla="*/ 94 h 212"/>
                    <a:gd name="T12" fmla="*/ 0 w 86"/>
                    <a:gd name="T13" fmla="*/ 86 h 212"/>
                    <a:gd name="T14" fmla="*/ 0 w 86"/>
                    <a:gd name="T15" fmla="*/ 85 h 212"/>
                    <a:gd name="T16" fmla="*/ 0 w 86"/>
                    <a:gd name="T17" fmla="*/ 85 h 212"/>
                    <a:gd name="T18" fmla="*/ 1 w 86"/>
                    <a:gd name="T19" fmla="*/ 85 h 212"/>
                    <a:gd name="T20" fmla="*/ 8 w 86"/>
                    <a:gd name="T21" fmla="*/ 94 h 212"/>
                    <a:gd name="T22" fmla="*/ 33 w 86"/>
                    <a:gd name="T23" fmla="*/ 115 h 212"/>
                    <a:gd name="T24" fmla="*/ 34 w 86"/>
                    <a:gd name="T25" fmla="*/ 115 h 212"/>
                    <a:gd name="T26" fmla="*/ 34 w 86"/>
                    <a:gd name="T27" fmla="*/ 114 h 212"/>
                    <a:gd name="T28" fmla="*/ 27 w 86"/>
                    <a:gd name="T29" fmla="*/ 61 h 212"/>
                    <a:gd name="T30" fmla="*/ 27 w 86"/>
                    <a:gd name="T31" fmla="*/ 61 h 212"/>
                    <a:gd name="T32" fmla="*/ 26 w 86"/>
                    <a:gd name="T33" fmla="*/ 60 h 212"/>
                    <a:gd name="T34" fmla="*/ 26 w 86"/>
                    <a:gd name="T35" fmla="*/ 60 h 212"/>
                    <a:gd name="T36" fmla="*/ 10 w 86"/>
                    <a:gd name="T37" fmla="*/ 25 h 212"/>
                    <a:gd name="T38" fmla="*/ 10 w 86"/>
                    <a:gd name="T39" fmla="*/ 24 h 212"/>
                    <a:gd name="T40" fmla="*/ 10 w 86"/>
                    <a:gd name="T41" fmla="*/ 24 h 212"/>
                    <a:gd name="T42" fmla="*/ 11 w 86"/>
                    <a:gd name="T43" fmla="*/ 25 h 212"/>
                    <a:gd name="T44" fmla="*/ 25 w 86"/>
                    <a:gd name="T45" fmla="*/ 57 h 212"/>
                    <a:gd name="T46" fmla="*/ 27 w 86"/>
                    <a:gd name="T47" fmla="*/ 59 h 212"/>
                    <a:gd name="T48" fmla="*/ 27 w 86"/>
                    <a:gd name="T49" fmla="*/ 57 h 212"/>
                    <a:gd name="T50" fmla="*/ 32 w 86"/>
                    <a:gd name="T51" fmla="*/ 1 h 212"/>
                    <a:gd name="T52" fmla="*/ 32 w 86"/>
                    <a:gd name="T53" fmla="*/ 0 h 212"/>
                    <a:gd name="T54" fmla="*/ 33 w 86"/>
                    <a:gd name="T55" fmla="*/ 0 h 212"/>
                    <a:gd name="T56" fmla="*/ 33 w 86"/>
                    <a:gd name="T57" fmla="*/ 1 h 212"/>
                    <a:gd name="T58" fmla="*/ 29 w 86"/>
                    <a:gd name="T59" fmla="*/ 76 h 212"/>
                    <a:gd name="T60" fmla="*/ 29 w 86"/>
                    <a:gd name="T61" fmla="*/ 78 h 212"/>
                    <a:gd name="T62" fmla="*/ 30 w 86"/>
                    <a:gd name="T63" fmla="*/ 77 h 212"/>
                    <a:gd name="T64" fmla="*/ 59 w 86"/>
                    <a:gd name="T65" fmla="*/ 42 h 212"/>
                    <a:gd name="T66" fmla="*/ 59 w 86"/>
                    <a:gd name="T67" fmla="*/ 42 h 212"/>
                    <a:gd name="T68" fmla="*/ 60 w 86"/>
                    <a:gd name="T69" fmla="*/ 42 h 212"/>
                    <a:gd name="T70" fmla="*/ 60 w 86"/>
                    <a:gd name="T71" fmla="*/ 42 h 212"/>
                    <a:gd name="T72" fmla="*/ 29 w 86"/>
                    <a:gd name="T73" fmla="*/ 79 h 212"/>
                    <a:gd name="T74" fmla="*/ 29 w 86"/>
                    <a:gd name="T75" fmla="*/ 79 h 212"/>
                    <a:gd name="T76" fmla="*/ 29 w 86"/>
                    <a:gd name="T77" fmla="*/ 80 h 212"/>
                    <a:gd name="T78" fmla="*/ 36 w 86"/>
                    <a:gd name="T79" fmla="*/ 116 h 212"/>
                    <a:gd name="T80" fmla="*/ 36 w 86"/>
                    <a:gd name="T81" fmla="*/ 116 h 212"/>
                    <a:gd name="T82" fmla="*/ 36 w 86"/>
                    <a:gd name="T83" fmla="*/ 116 h 212"/>
                    <a:gd name="T84" fmla="*/ 36 w 86"/>
                    <a:gd name="T85" fmla="*/ 117 h 212"/>
                    <a:gd name="T86" fmla="*/ 36 w 86"/>
                    <a:gd name="T87" fmla="*/ 117 h 212"/>
                    <a:gd name="T88" fmla="*/ 36 w 86"/>
                    <a:gd name="T89" fmla="*/ 117 h 212"/>
                    <a:gd name="T90" fmla="*/ 47 w 86"/>
                    <a:gd name="T91" fmla="*/ 149 h 212"/>
                    <a:gd name="T92" fmla="*/ 48 w 86"/>
                    <a:gd name="T93" fmla="*/ 150 h 212"/>
                    <a:gd name="T94" fmla="*/ 48 w 86"/>
                    <a:gd name="T95" fmla="*/ 148 h 212"/>
                    <a:gd name="T96" fmla="*/ 69 w 86"/>
                    <a:gd name="T97" fmla="*/ 100 h 212"/>
                    <a:gd name="T98" fmla="*/ 70 w 86"/>
                    <a:gd name="T99" fmla="*/ 100 h 212"/>
                    <a:gd name="T100" fmla="*/ 70 w 86"/>
                    <a:gd name="T101" fmla="*/ 100 h 212"/>
                    <a:gd name="T102" fmla="*/ 70 w 86"/>
                    <a:gd name="T103" fmla="*/ 101 h 212"/>
                    <a:gd name="T104" fmla="*/ 48 w 86"/>
                    <a:gd name="T105" fmla="*/ 151 h 212"/>
                    <a:gd name="T106" fmla="*/ 48 w 86"/>
                    <a:gd name="T107" fmla="*/ 152 h 212"/>
                    <a:gd name="T108" fmla="*/ 49 w 86"/>
                    <a:gd name="T109" fmla="*/ 152 h 212"/>
                    <a:gd name="T110" fmla="*/ 86 w 86"/>
                    <a:gd name="T111" fmla="*/ 211 h 212"/>
                    <a:gd name="T112" fmla="*/ 86 w 86"/>
                    <a:gd name="T113" fmla="*/ 211 h 212"/>
                    <a:gd name="T114" fmla="*/ 86 w 86"/>
                    <a:gd name="T115" fmla="*/ 212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86" h="212">
                      <a:moveTo>
                        <a:pt x="86" y="212"/>
                      </a:moveTo>
                      <a:cubicBezTo>
                        <a:pt x="85" y="211"/>
                        <a:pt x="85" y="211"/>
                        <a:pt x="85" y="211"/>
                      </a:cubicBezTo>
                      <a:cubicBezTo>
                        <a:pt x="67" y="190"/>
                        <a:pt x="45" y="156"/>
                        <a:pt x="35" y="117"/>
                      </a:cubicBezTo>
                      <a:cubicBezTo>
                        <a:pt x="35" y="117"/>
                        <a:pt x="35" y="117"/>
                        <a:pt x="35" y="117"/>
                      </a:cubicBezTo>
                      <a:cubicBezTo>
                        <a:pt x="35" y="117"/>
                        <a:pt x="35" y="117"/>
                        <a:pt x="35" y="117"/>
                      </a:cubicBezTo>
                      <a:cubicBezTo>
                        <a:pt x="25" y="111"/>
                        <a:pt x="16" y="103"/>
                        <a:pt x="8" y="94"/>
                      </a:cubicBezTo>
                      <a:cubicBezTo>
                        <a:pt x="5" y="92"/>
                        <a:pt x="2" y="89"/>
                        <a:pt x="0" y="86"/>
                      </a:cubicBez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1" y="85"/>
                        <a:pt x="1" y="85"/>
                        <a:pt x="1" y="85"/>
                      </a:cubicBezTo>
                      <a:cubicBezTo>
                        <a:pt x="3" y="88"/>
                        <a:pt x="6" y="91"/>
                        <a:pt x="8" y="94"/>
                      </a:cubicBezTo>
                      <a:cubicBezTo>
                        <a:pt x="16" y="101"/>
                        <a:pt x="24" y="109"/>
                        <a:pt x="33" y="115"/>
                      </a:cubicBezTo>
                      <a:cubicBezTo>
                        <a:pt x="33" y="115"/>
                        <a:pt x="34" y="115"/>
                        <a:pt x="34" y="115"/>
                      </a:cubicBezTo>
                      <a:cubicBezTo>
                        <a:pt x="34" y="115"/>
                        <a:pt x="34" y="114"/>
                        <a:pt x="34" y="114"/>
                      </a:cubicBezTo>
                      <a:cubicBezTo>
                        <a:pt x="30" y="97"/>
                        <a:pt x="27" y="80"/>
                        <a:pt x="27" y="61"/>
                      </a:cubicBezTo>
                      <a:cubicBezTo>
                        <a:pt x="27" y="61"/>
                        <a:pt x="27" y="61"/>
                        <a:pt x="27" y="61"/>
                      </a:cubicBezTo>
                      <a:cubicBezTo>
                        <a:pt x="26" y="60"/>
                        <a:pt x="26" y="60"/>
                        <a:pt x="26" y="60"/>
                      </a:cubicBezTo>
                      <a:cubicBezTo>
                        <a:pt x="26" y="60"/>
                        <a:pt x="26" y="60"/>
                        <a:pt x="26" y="60"/>
                      </a:cubicBezTo>
                      <a:cubicBezTo>
                        <a:pt x="19" y="50"/>
                        <a:pt x="14" y="38"/>
                        <a:pt x="10" y="25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4" y="36"/>
                        <a:pt x="19" y="47"/>
                        <a:pt x="25" y="57"/>
                      </a:cubicBezTo>
                      <a:cubicBezTo>
                        <a:pt x="26" y="58"/>
                        <a:pt x="26" y="59"/>
                        <a:pt x="27" y="59"/>
                      </a:cubicBezTo>
                      <a:cubicBezTo>
                        <a:pt x="27" y="59"/>
                        <a:pt x="27" y="58"/>
                        <a:pt x="27" y="57"/>
                      </a:cubicBezTo>
                      <a:cubicBezTo>
                        <a:pt x="26" y="39"/>
                        <a:pt x="28" y="21"/>
                        <a:pt x="32" y="1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3" y="1"/>
                        <a:pt x="33" y="1"/>
                        <a:pt x="33" y="1"/>
                      </a:cubicBezTo>
                      <a:cubicBezTo>
                        <a:pt x="27" y="28"/>
                        <a:pt x="26" y="53"/>
                        <a:pt x="29" y="76"/>
                      </a:cubicBezTo>
                      <a:cubicBezTo>
                        <a:pt x="29" y="77"/>
                        <a:pt x="29" y="77"/>
                        <a:pt x="29" y="78"/>
                      </a:cubicBezTo>
                      <a:cubicBezTo>
                        <a:pt x="30" y="77"/>
                        <a:pt x="30" y="77"/>
                        <a:pt x="30" y="77"/>
                      </a:cubicBezTo>
                      <a:cubicBezTo>
                        <a:pt x="41" y="66"/>
                        <a:pt x="51" y="54"/>
                        <a:pt x="59" y="42"/>
                      </a:cubicBezTo>
                      <a:cubicBezTo>
                        <a:pt x="59" y="42"/>
                        <a:pt x="59" y="42"/>
                        <a:pt x="59" y="42"/>
                      </a:cubicBezTo>
                      <a:cubicBezTo>
                        <a:pt x="60" y="42"/>
                        <a:pt x="60" y="42"/>
                        <a:pt x="60" y="42"/>
                      </a:cubicBezTo>
                      <a:cubicBezTo>
                        <a:pt x="60" y="42"/>
                        <a:pt x="60" y="42"/>
                        <a:pt x="60" y="42"/>
                      </a:cubicBezTo>
                      <a:cubicBezTo>
                        <a:pt x="51" y="56"/>
                        <a:pt x="41" y="68"/>
                        <a:pt x="29" y="79"/>
                      </a:cubicBezTo>
                      <a:cubicBezTo>
                        <a:pt x="29" y="79"/>
                        <a:pt x="29" y="79"/>
                        <a:pt x="29" y="79"/>
                      </a:cubicBezTo>
                      <a:cubicBezTo>
                        <a:pt x="29" y="80"/>
                        <a:pt x="29" y="80"/>
                        <a:pt x="29" y="80"/>
                      </a:cubicBezTo>
                      <a:cubicBezTo>
                        <a:pt x="30" y="93"/>
                        <a:pt x="32" y="105"/>
                        <a:pt x="36" y="116"/>
                      </a:cubicBezTo>
                      <a:cubicBezTo>
                        <a:pt x="36" y="116"/>
                        <a:pt x="36" y="116"/>
                        <a:pt x="36" y="116"/>
                      </a:cubicBezTo>
                      <a:cubicBezTo>
                        <a:pt x="36" y="116"/>
                        <a:pt x="36" y="116"/>
                        <a:pt x="36" y="116"/>
                      </a:cubicBezTo>
                      <a:cubicBezTo>
                        <a:pt x="36" y="117"/>
                        <a:pt x="36" y="117"/>
                        <a:pt x="36" y="117"/>
                      </a:cubicBezTo>
                      <a:cubicBezTo>
                        <a:pt x="36" y="117"/>
                        <a:pt x="36" y="117"/>
                        <a:pt x="36" y="117"/>
                      </a:cubicBezTo>
                      <a:cubicBezTo>
                        <a:pt x="36" y="117"/>
                        <a:pt x="36" y="117"/>
                        <a:pt x="36" y="117"/>
                      </a:cubicBezTo>
                      <a:cubicBezTo>
                        <a:pt x="39" y="127"/>
                        <a:pt x="42" y="138"/>
                        <a:pt x="47" y="149"/>
                      </a:cubicBezTo>
                      <a:cubicBezTo>
                        <a:pt x="47" y="149"/>
                        <a:pt x="48" y="150"/>
                        <a:pt x="48" y="150"/>
                      </a:cubicBezTo>
                      <a:cubicBezTo>
                        <a:pt x="48" y="150"/>
                        <a:pt x="48" y="149"/>
                        <a:pt x="48" y="148"/>
                      </a:cubicBezTo>
                      <a:cubicBezTo>
                        <a:pt x="53" y="131"/>
                        <a:pt x="60" y="115"/>
                        <a:pt x="69" y="100"/>
                      </a:cubicBezTo>
                      <a:cubicBezTo>
                        <a:pt x="70" y="100"/>
                        <a:pt x="70" y="100"/>
                        <a:pt x="70" y="100"/>
                      </a:cubicBezTo>
                      <a:cubicBezTo>
                        <a:pt x="70" y="100"/>
                        <a:pt x="70" y="100"/>
                        <a:pt x="70" y="100"/>
                      </a:cubicBezTo>
                      <a:cubicBezTo>
                        <a:pt x="70" y="101"/>
                        <a:pt x="70" y="101"/>
                        <a:pt x="70" y="101"/>
                      </a:cubicBezTo>
                      <a:cubicBezTo>
                        <a:pt x="61" y="116"/>
                        <a:pt x="53" y="133"/>
                        <a:pt x="48" y="151"/>
                      </a:cubicBezTo>
                      <a:cubicBezTo>
                        <a:pt x="48" y="152"/>
                        <a:pt x="48" y="152"/>
                        <a:pt x="48" y="152"/>
                      </a:cubicBezTo>
                      <a:cubicBezTo>
                        <a:pt x="49" y="152"/>
                        <a:pt x="49" y="152"/>
                        <a:pt x="49" y="152"/>
                      </a:cubicBezTo>
                      <a:cubicBezTo>
                        <a:pt x="57" y="171"/>
                        <a:pt x="69" y="190"/>
                        <a:pt x="86" y="211"/>
                      </a:cubicBezTo>
                      <a:cubicBezTo>
                        <a:pt x="86" y="211"/>
                        <a:pt x="86" y="211"/>
                        <a:pt x="86" y="211"/>
                      </a:cubicBezTo>
                      <a:cubicBezTo>
                        <a:pt x="86" y="212"/>
                        <a:pt x="86" y="212"/>
                        <a:pt x="86" y="212"/>
                      </a:cubicBezTo>
                    </a:path>
                  </a:pathLst>
                </a:custGeom>
                <a:solidFill>
                  <a:srgbClr val="379C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88" name="Freeform 103"/>
                <p:cNvSpPr/>
                <p:nvPr/>
              </p:nvSpPr>
              <p:spPr bwMode="auto">
                <a:xfrm>
                  <a:off x="6450894" y="2586896"/>
                  <a:ext cx="1116187" cy="598137"/>
                </a:xfrm>
                <a:custGeom>
                  <a:avLst/>
                  <a:gdLst>
                    <a:gd name="T0" fmla="*/ 234 w 237"/>
                    <a:gd name="T1" fmla="*/ 123 h 127"/>
                    <a:gd name="T2" fmla="*/ 230 w 237"/>
                    <a:gd name="T3" fmla="*/ 72 h 127"/>
                    <a:gd name="T4" fmla="*/ 187 w 237"/>
                    <a:gd name="T5" fmla="*/ 32 h 127"/>
                    <a:gd name="T6" fmla="*/ 153 w 237"/>
                    <a:gd name="T7" fmla="*/ 19 h 127"/>
                    <a:gd name="T8" fmla="*/ 127 w 237"/>
                    <a:gd name="T9" fmla="*/ 7 h 127"/>
                    <a:gd name="T10" fmla="*/ 95 w 237"/>
                    <a:gd name="T11" fmla="*/ 17 h 127"/>
                    <a:gd name="T12" fmla="*/ 28 w 237"/>
                    <a:gd name="T13" fmla="*/ 35 h 127"/>
                    <a:gd name="T14" fmla="*/ 50 w 237"/>
                    <a:gd name="T15" fmla="*/ 78 h 127"/>
                    <a:gd name="T16" fmla="*/ 61 w 237"/>
                    <a:gd name="T17" fmla="*/ 100 h 127"/>
                    <a:gd name="T18" fmla="*/ 99 w 237"/>
                    <a:gd name="T19" fmla="*/ 98 h 127"/>
                    <a:gd name="T20" fmla="*/ 127 w 237"/>
                    <a:gd name="T21" fmla="*/ 99 h 127"/>
                    <a:gd name="T22" fmla="*/ 142 w 237"/>
                    <a:gd name="T23" fmla="*/ 127 h 127"/>
                    <a:gd name="T24" fmla="*/ 234 w 237"/>
                    <a:gd name="T25" fmla="*/ 123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37" h="127">
                      <a:moveTo>
                        <a:pt x="234" y="123"/>
                      </a:moveTo>
                      <a:cubicBezTo>
                        <a:pt x="234" y="124"/>
                        <a:pt x="237" y="97"/>
                        <a:pt x="230" y="72"/>
                      </a:cubicBezTo>
                      <a:cubicBezTo>
                        <a:pt x="223" y="47"/>
                        <a:pt x="208" y="23"/>
                        <a:pt x="187" y="32"/>
                      </a:cubicBezTo>
                      <a:cubicBezTo>
                        <a:pt x="173" y="39"/>
                        <a:pt x="162" y="29"/>
                        <a:pt x="153" y="19"/>
                      </a:cubicBezTo>
                      <a:cubicBezTo>
                        <a:pt x="144" y="10"/>
                        <a:pt x="136" y="0"/>
                        <a:pt x="127" y="7"/>
                      </a:cubicBezTo>
                      <a:cubicBezTo>
                        <a:pt x="112" y="22"/>
                        <a:pt x="122" y="28"/>
                        <a:pt x="95" y="17"/>
                      </a:cubicBezTo>
                      <a:cubicBezTo>
                        <a:pt x="66" y="6"/>
                        <a:pt x="56" y="27"/>
                        <a:pt x="28" y="35"/>
                      </a:cubicBezTo>
                      <a:cubicBezTo>
                        <a:pt x="0" y="45"/>
                        <a:pt x="14" y="80"/>
                        <a:pt x="50" y="78"/>
                      </a:cubicBezTo>
                      <a:cubicBezTo>
                        <a:pt x="86" y="77"/>
                        <a:pt x="47" y="86"/>
                        <a:pt x="61" y="100"/>
                      </a:cubicBezTo>
                      <a:cubicBezTo>
                        <a:pt x="67" y="105"/>
                        <a:pt x="84" y="102"/>
                        <a:pt x="99" y="98"/>
                      </a:cubicBezTo>
                      <a:cubicBezTo>
                        <a:pt x="116" y="94"/>
                        <a:pt x="131" y="91"/>
                        <a:pt x="127" y="99"/>
                      </a:cubicBezTo>
                      <a:cubicBezTo>
                        <a:pt x="119" y="113"/>
                        <a:pt x="125" y="127"/>
                        <a:pt x="142" y="127"/>
                      </a:cubicBezTo>
                      <a:cubicBezTo>
                        <a:pt x="179" y="127"/>
                        <a:pt x="234" y="123"/>
                        <a:pt x="234" y="123"/>
                      </a:cubicBezTo>
                    </a:path>
                  </a:pathLst>
                </a:custGeom>
                <a:solidFill>
                  <a:srgbClr val="AFE2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89" name="Freeform 104"/>
                <p:cNvSpPr/>
                <p:nvPr/>
              </p:nvSpPr>
              <p:spPr bwMode="auto">
                <a:xfrm>
                  <a:off x="6678637" y="2704522"/>
                  <a:ext cx="935995" cy="530564"/>
                </a:xfrm>
                <a:custGeom>
                  <a:avLst/>
                  <a:gdLst>
                    <a:gd name="T0" fmla="*/ 199 w 199"/>
                    <a:gd name="T1" fmla="*/ 113 h 113"/>
                    <a:gd name="T2" fmla="*/ 199 w 199"/>
                    <a:gd name="T3" fmla="*/ 112 h 113"/>
                    <a:gd name="T4" fmla="*/ 115 w 199"/>
                    <a:gd name="T5" fmla="*/ 43 h 113"/>
                    <a:gd name="T6" fmla="*/ 114 w 199"/>
                    <a:gd name="T7" fmla="*/ 43 h 113"/>
                    <a:gd name="T8" fmla="*/ 114 w 199"/>
                    <a:gd name="T9" fmla="*/ 43 h 113"/>
                    <a:gd name="T10" fmla="*/ 97 w 199"/>
                    <a:gd name="T11" fmla="*/ 11 h 113"/>
                    <a:gd name="T12" fmla="*/ 90 w 199"/>
                    <a:gd name="T13" fmla="*/ 1 h 113"/>
                    <a:gd name="T14" fmla="*/ 89 w 199"/>
                    <a:gd name="T15" fmla="*/ 0 h 113"/>
                    <a:gd name="T16" fmla="*/ 89 w 199"/>
                    <a:gd name="T17" fmla="*/ 1 h 113"/>
                    <a:gd name="T18" fmla="*/ 89 w 199"/>
                    <a:gd name="T19" fmla="*/ 1 h 113"/>
                    <a:gd name="T20" fmla="*/ 96 w 199"/>
                    <a:gd name="T21" fmla="*/ 11 h 113"/>
                    <a:gd name="T22" fmla="*/ 112 w 199"/>
                    <a:gd name="T23" fmla="*/ 41 h 113"/>
                    <a:gd name="T24" fmla="*/ 113 w 199"/>
                    <a:gd name="T25" fmla="*/ 43 h 113"/>
                    <a:gd name="T26" fmla="*/ 111 w 199"/>
                    <a:gd name="T27" fmla="*/ 42 h 113"/>
                    <a:gd name="T28" fmla="*/ 61 w 199"/>
                    <a:gd name="T29" fmla="*/ 26 h 113"/>
                    <a:gd name="T30" fmla="*/ 60 w 199"/>
                    <a:gd name="T31" fmla="*/ 26 h 113"/>
                    <a:gd name="T32" fmla="*/ 60 w 199"/>
                    <a:gd name="T33" fmla="*/ 25 h 113"/>
                    <a:gd name="T34" fmla="*/ 60 w 199"/>
                    <a:gd name="T35" fmla="*/ 25 h 113"/>
                    <a:gd name="T36" fmla="*/ 28 w 199"/>
                    <a:gd name="T37" fmla="*/ 2 h 113"/>
                    <a:gd name="T38" fmla="*/ 27 w 199"/>
                    <a:gd name="T39" fmla="*/ 2 h 113"/>
                    <a:gd name="T40" fmla="*/ 27 w 199"/>
                    <a:gd name="T41" fmla="*/ 3 h 113"/>
                    <a:gd name="T42" fmla="*/ 27 w 199"/>
                    <a:gd name="T43" fmla="*/ 3 h 113"/>
                    <a:gd name="T44" fmla="*/ 57 w 199"/>
                    <a:gd name="T45" fmla="*/ 24 h 113"/>
                    <a:gd name="T46" fmla="*/ 59 w 199"/>
                    <a:gd name="T47" fmla="*/ 25 h 113"/>
                    <a:gd name="T48" fmla="*/ 56 w 199"/>
                    <a:gd name="T49" fmla="*/ 25 h 113"/>
                    <a:gd name="T50" fmla="*/ 0 w 199"/>
                    <a:gd name="T51" fmla="*/ 22 h 113"/>
                    <a:gd name="T52" fmla="*/ 0 w 199"/>
                    <a:gd name="T53" fmla="*/ 22 h 113"/>
                    <a:gd name="T54" fmla="*/ 0 w 199"/>
                    <a:gd name="T55" fmla="*/ 23 h 113"/>
                    <a:gd name="T56" fmla="*/ 0 w 199"/>
                    <a:gd name="T57" fmla="*/ 23 h 113"/>
                    <a:gd name="T58" fmla="*/ 75 w 199"/>
                    <a:gd name="T59" fmla="*/ 30 h 113"/>
                    <a:gd name="T60" fmla="*/ 77 w 199"/>
                    <a:gd name="T61" fmla="*/ 31 h 113"/>
                    <a:gd name="T62" fmla="*/ 76 w 199"/>
                    <a:gd name="T63" fmla="*/ 31 h 113"/>
                    <a:gd name="T64" fmla="*/ 36 w 199"/>
                    <a:gd name="T65" fmla="*/ 57 h 113"/>
                    <a:gd name="T66" fmla="*/ 36 w 199"/>
                    <a:gd name="T67" fmla="*/ 58 h 113"/>
                    <a:gd name="T68" fmla="*/ 36 w 199"/>
                    <a:gd name="T69" fmla="*/ 58 h 113"/>
                    <a:gd name="T70" fmla="*/ 36 w 199"/>
                    <a:gd name="T71" fmla="*/ 58 h 113"/>
                    <a:gd name="T72" fmla="*/ 78 w 199"/>
                    <a:gd name="T73" fmla="*/ 31 h 113"/>
                    <a:gd name="T74" fmla="*/ 78 w 199"/>
                    <a:gd name="T75" fmla="*/ 31 h 113"/>
                    <a:gd name="T76" fmla="*/ 78 w 199"/>
                    <a:gd name="T77" fmla="*/ 31 h 113"/>
                    <a:gd name="T78" fmla="*/ 113 w 199"/>
                    <a:gd name="T79" fmla="*/ 44 h 113"/>
                    <a:gd name="T80" fmla="*/ 113 w 199"/>
                    <a:gd name="T81" fmla="*/ 44 h 113"/>
                    <a:gd name="T82" fmla="*/ 114 w 199"/>
                    <a:gd name="T83" fmla="*/ 44 h 113"/>
                    <a:gd name="T84" fmla="*/ 114 w 199"/>
                    <a:gd name="T85" fmla="*/ 44 h 113"/>
                    <a:gd name="T86" fmla="*/ 114 w 199"/>
                    <a:gd name="T87" fmla="*/ 44 h 113"/>
                    <a:gd name="T88" fmla="*/ 114 w 199"/>
                    <a:gd name="T89" fmla="*/ 44 h 113"/>
                    <a:gd name="T90" fmla="*/ 143 w 199"/>
                    <a:gd name="T91" fmla="*/ 61 h 113"/>
                    <a:gd name="T92" fmla="*/ 145 w 199"/>
                    <a:gd name="T93" fmla="*/ 62 h 113"/>
                    <a:gd name="T94" fmla="*/ 143 w 199"/>
                    <a:gd name="T95" fmla="*/ 63 h 113"/>
                    <a:gd name="T96" fmla="*/ 92 w 199"/>
                    <a:gd name="T97" fmla="*/ 78 h 113"/>
                    <a:gd name="T98" fmla="*/ 92 w 199"/>
                    <a:gd name="T99" fmla="*/ 78 h 113"/>
                    <a:gd name="T100" fmla="*/ 92 w 199"/>
                    <a:gd name="T101" fmla="*/ 79 h 113"/>
                    <a:gd name="T102" fmla="*/ 92 w 199"/>
                    <a:gd name="T103" fmla="*/ 79 h 113"/>
                    <a:gd name="T104" fmla="*/ 146 w 199"/>
                    <a:gd name="T105" fmla="*/ 63 h 113"/>
                    <a:gd name="T106" fmla="*/ 146 w 199"/>
                    <a:gd name="T107" fmla="*/ 63 h 113"/>
                    <a:gd name="T108" fmla="*/ 147 w 199"/>
                    <a:gd name="T109" fmla="*/ 63 h 113"/>
                    <a:gd name="T110" fmla="*/ 198 w 199"/>
                    <a:gd name="T111" fmla="*/ 113 h 113"/>
                    <a:gd name="T112" fmla="*/ 199 w 199"/>
                    <a:gd name="T113" fmla="*/ 113 h 113"/>
                    <a:gd name="T114" fmla="*/ 199 w 199"/>
                    <a:gd name="T115" fmla="*/ 113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99" h="113">
                      <a:moveTo>
                        <a:pt x="199" y="113"/>
                      </a:moveTo>
                      <a:cubicBezTo>
                        <a:pt x="199" y="112"/>
                        <a:pt x="199" y="112"/>
                        <a:pt x="199" y="112"/>
                      </a:cubicBezTo>
                      <a:cubicBezTo>
                        <a:pt x="181" y="89"/>
                        <a:pt x="151" y="61"/>
                        <a:pt x="115" y="43"/>
                      </a:cubicBezTo>
                      <a:cubicBezTo>
                        <a:pt x="114" y="43"/>
                        <a:pt x="114" y="43"/>
                        <a:pt x="114" y="43"/>
                      </a:cubicBezTo>
                      <a:cubicBezTo>
                        <a:pt x="114" y="43"/>
                        <a:pt x="114" y="43"/>
                        <a:pt x="114" y="43"/>
                      </a:cubicBezTo>
                      <a:cubicBezTo>
                        <a:pt x="110" y="31"/>
                        <a:pt x="104" y="21"/>
                        <a:pt x="97" y="11"/>
                      </a:cubicBezTo>
                      <a:cubicBezTo>
                        <a:pt x="94" y="7"/>
                        <a:pt x="92" y="4"/>
                        <a:pt x="90" y="1"/>
                      </a:cubicBezTo>
                      <a:cubicBezTo>
                        <a:pt x="89" y="0"/>
                        <a:pt x="89" y="0"/>
                        <a:pt x="89" y="0"/>
                      </a:cubicBezTo>
                      <a:cubicBezTo>
                        <a:pt x="89" y="1"/>
                        <a:pt x="89" y="1"/>
                        <a:pt x="89" y="1"/>
                      </a:cubicBezTo>
                      <a:cubicBezTo>
                        <a:pt x="89" y="1"/>
                        <a:pt x="89" y="1"/>
                        <a:pt x="89" y="1"/>
                      </a:cubicBezTo>
                      <a:cubicBezTo>
                        <a:pt x="91" y="5"/>
                        <a:pt x="93" y="8"/>
                        <a:pt x="96" y="11"/>
                      </a:cubicBezTo>
                      <a:cubicBezTo>
                        <a:pt x="102" y="20"/>
                        <a:pt x="108" y="30"/>
                        <a:pt x="112" y="41"/>
                      </a:cubicBezTo>
                      <a:cubicBezTo>
                        <a:pt x="112" y="41"/>
                        <a:pt x="113" y="42"/>
                        <a:pt x="113" y="43"/>
                      </a:cubicBezTo>
                      <a:cubicBezTo>
                        <a:pt x="112" y="42"/>
                        <a:pt x="112" y="42"/>
                        <a:pt x="111" y="42"/>
                      </a:cubicBezTo>
                      <a:cubicBezTo>
                        <a:pt x="96" y="35"/>
                        <a:pt x="79" y="29"/>
                        <a:pt x="61" y="26"/>
                      </a:cubicBezTo>
                      <a:cubicBezTo>
                        <a:pt x="60" y="26"/>
                        <a:pt x="60" y="26"/>
                        <a:pt x="60" y="26"/>
                      </a:cubicBezTo>
                      <a:cubicBezTo>
                        <a:pt x="60" y="25"/>
                        <a:pt x="60" y="25"/>
                        <a:pt x="60" y="25"/>
                      </a:cubicBezTo>
                      <a:cubicBezTo>
                        <a:pt x="60" y="25"/>
                        <a:pt x="60" y="25"/>
                        <a:pt x="60" y="25"/>
                      </a:cubicBezTo>
                      <a:cubicBezTo>
                        <a:pt x="51" y="16"/>
                        <a:pt x="40" y="8"/>
                        <a:pt x="28" y="2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38" y="8"/>
                        <a:pt x="48" y="15"/>
                        <a:pt x="57" y="24"/>
                      </a:cubicBezTo>
                      <a:cubicBezTo>
                        <a:pt x="58" y="24"/>
                        <a:pt x="58" y="25"/>
                        <a:pt x="59" y="25"/>
                      </a:cubicBezTo>
                      <a:cubicBezTo>
                        <a:pt x="58" y="25"/>
                        <a:pt x="57" y="25"/>
                        <a:pt x="56" y="25"/>
                      </a:cubicBezTo>
                      <a:cubicBezTo>
                        <a:pt x="39" y="22"/>
                        <a:pt x="20" y="21"/>
                        <a:pt x="0" y="22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28" y="21"/>
                        <a:pt x="53" y="24"/>
                        <a:pt x="75" y="30"/>
                      </a:cubicBezTo>
                      <a:cubicBezTo>
                        <a:pt x="76" y="30"/>
                        <a:pt x="76" y="30"/>
                        <a:pt x="77" y="31"/>
                      </a:cubicBezTo>
                      <a:cubicBezTo>
                        <a:pt x="76" y="31"/>
                        <a:pt x="76" y="31"/>
                        <a:pt x="76" y="31"/>
                      </a:cubicBezTo>
                      <a:cubicBezTo>
                        <a:pt x="63" y="42"/>
                        <a:pt x="50" y="51"/>
                        <a:pt x="36" y="57"/>
                      </a:cubicBezTo>
                      <a:cubicBezTo>
                        <a:pt x="36" y="58"/>
                        <a:pt x="36" y="58"/>
                        <a:pt x="36" y="58"/>
                      </a:cubicBezTo>
                      <a:cubicBezTo>
                        <a:pt x="36" y="58"/>
                        <a:pt x="36" y="58"/>
                        <a:pt x="36" y="58"/>
                      </a:cubicBezTo>
                      <a:cubicBezTo>
                        <a:pt x="36" y="58"/>
                        <a:pt x="36" y="58"/>
                        <a:pt x="36" y="58"/>
                      </a:cubicBezTo>
                      <a:cubicBezTo>
                        <a:pt x="51" y="51"/>
                        <a:pt x="65" y="42"/>
                        <a:pt x="78" y="31"/>
                      </a:cubicBezTo>
                      <a:cubicBezTo>
                        <a:pt x="78" y="31"/>
                        <a:pt x="78" y="31"/>
                        <a:pt x="78" y="31"/>
                      </a:cubicBezTo>
                      <a:cubicBezTo>
                        <a:pt x="78" y="31"/>
                        <a:pt x="78" y="31"/>
                        <a:pt x="78" y="31"/>
                      </a:cubicBezTo>
                      <a:cubicBezTo>
                        <a:pt x="91" y="34"/>
                        <a:pt x="103" y="39"/>
                        <a:pt x="113" y="44"/>
                      </a:cubicBezTo>
                      <a:cubicBezTo>
                        <a:pt x="113" y="44"/>
                        <a:pt x="113" y="44"/>
                        <a:pt x="113" y="44"/>
                      </a:cubicBezTo>
                      <a:cubicBezTo>
                        <a:pt x="114" y="44"/>
                        <a:pt x="114" y="44"/>
                        <a:pt x="114" y="44"/>
                      </a:cubicBezTo>
                      <a:cubicBezTo>
                        <a:pt x="114" y="44"/>
                        <a:pt x="114" y="44"/>
                        <a:pt x="114" y="44"/>
                      </a:cubicBezTo>
                      <a:cubicBezTo>
                        <a:pt x="114" y="44"/>
                        <a:pt x="114" y="44"/>
                        <a:pt x="114" y="44"/>
                      </a:cubicBezTo>
                      <a:cubicBezTo>
                        <a:pt x="114" y="44"/>
                        <a:pt x="114" y="44"/>
                        <a:pt x="114" y="44"/>
                      </a:cubicBezTo>
                      <a:cubicBezTo>
                        <a:pt x="124" y="49"/>
                        <a:pt x="133" y="54"/>
                        <a:pt x="143" y="61"/>
                      </a:cubicBezTo>
                      <a:cubicBezTo>
                        <a:pt x="144" y="62"/>
                        <a:pt x="145" y="62"/>
                        <a:pt x="145" y="62"/>
                      </a:cubicBezTo>
                      <a:cubicBezTo>
                        <a:pt x="144" y="62"/>
                        <a:pt x="144" y="63"/>
                        <a:pt x="143" y="63"/>
                      </a:cubicBezTo>
                      <a:cubicBezTo>
                        <a:pt x="125" y="65"/>
                        <a:pt x="108" y="70"/>
                        <a:pt x="92" y="78"/>
                      </a:cubicBezTo>
                      <a:cubicBezTo>
                        <a:pt x="92" y="78"/>
                        <a:pt x="92" y="78"/>
                        <a:pt x="92" y="78"/>
                      </a:cubicBezTo>
                      <a:cubicBezTo>
                        <a:pt x="92" y="79"/>
                        <a:pt x="92" y="79"/>
                        <a:pt x="92" y="79"/>
                      </a:cubicBezTo>
                      <a:cubicBezTo>
                        <a:pt x="92" y="79"/>
                        <a:pt x="92" y="79"/>
                        <a:pt x="92" y="79"/>
                      </a:cubicBezTo>
                      <a:cubicBezTo>
                        <a:pt x="109" y="71"/>
                        <a:pt x="127" y="66"/>
                        <a:pt x="146" y="63"/>
                      </a:cubicBezTo>
                      <a:cubicBezTo>
                        <a:pt x="146" y="63"/>
                        <a:pt x="146" y="63"/>
                        <a:pt x="146" y="63"/>
                      </a:cubicBezTo>
                      <a:cubicBezTo>
                        <a:pt x="147" y="63"/>
                        <a:pt x="147" y="63"/>
                        <a:pt x="147" y="63"/>
                      </a:cubicBezTo>
                      <a:cubicBezTo>
                        <a:pt x="164" y="76"/>
                        <a:pt x="181" y="91"/>
                        <a:pt x="198" y="113"/>
                      </a:cubicBezTo>
                      <a:cubicBezTo>
                        <a:pt x="199" y="113"/>
                        <a:pt x="199" y="113"/>
                        <a:pt x="199" y="113"/>
                      </a:cubicBezTo>
                      <a:cubicBezTo>
                        <a:pt x="199" y="113"/>
                        <a:pt x="199" y="113"/>
                        <a:pt x="199" y="113"/>
                      </a:cubicBezTo>
                    </a:path>
                  </a:pathLst>
                </a:custGeom>
                <a:solidFill>
                  <a:srgbClr val="379C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90" name="Freeform 105"/>
                <p:cNvSpPr/>
                <p:nvPr/>
              </p:nvSpPr>
              <p:spPr bwMode="auto">
                <a:xfrm>
                  <a:off x="6520969" y="1848612"/>
                  <a:ext cx="1106176" cy="1076144"/>
                </a:xfrm>
                <a:custGeom>
                  <a:avLst/>
                  <a:gdLst>
                    <a:gd name="T0" fmla="*/ 203 w 235"/>
                    <a:gd name="T1" fmla="*/ 229 h 229"/>
                    <a:gd name="T2" fmla="*/ 228 w 235"/>
                    <a:gd name="T3" fmla="*/ 176 h 229"/>
                    <a:gd name="T4" fmla="*/ 206 w 235"/>
                    <a:gd name="T5" fmla="*/ 110 h 229"/>
                    <a:gd name="T6" fmla="*/ 159 w 235"/>
                    <a:gd name="T7" fmla="*/ 47 h 229"/>
                    <a:gd name="T8" fmla="*/ 120 w 235"/>
                    <a:gd name="T9" fmla="*/ 34 h 229"/>
                    <a:gd name="T10" fmla="*/ 40 w 235"/>
                    <a:gd name="T11" fmla="*/ 9 h 229"/>
                    <a:gd name="T12" fmla="*/ 38 w 235"/>
                    <a:gd name="T13" fmla="*/ 65 h 229"/>
                    <a:gd name="T14" fmla="*/ 37 w 235"/>
                    <a:gd name="T15" fmla="*/ 93 h 229"/>
                    <a:gd name="T16" fmla="*/ 106 w 235"/>
                    <a:gd name="T17" fmla="*/ 135 h 229"/>
                    <a:gd name="T18" fmla="*/ 105 w 235"/>
                    <a:gd name="T19" fmla="*/ 172 h 229"/>
                    <a:gd name="T20" fmla="*/ 203 w 235"/>
                    <a:gd name="T21" fmla="*/ 229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35" h="229">
                      <a:moveTo>
                        <a:pt x="203" y="229"/>
                      </a:moveTo>
                      <a:cubicBezTo>
                        <a:pt x="203" y="229"/>
                        <a:pt x="220" y="205"/>
                        <a:pt x="228" y="176"/>
                      </a:cubicBezTo>
                      <a:cubicBezTo>
                        <a:pt x="235" y="148"/>
                        <a:pt x="233" y="115"/>
                        <a:pt x="206" y="110"/>
                      </a:cubicBezTo>
                      <a:cubicBezTo>
                        <a:pt x="169" y="104"/>
                        <a:pt x="185" y="43"/>
                        <a:pt x="159" y="47"/>
                      </a:cubicBezTo>
                      <a:cubicBezTo>
                        <a:pt x="134" y="51"/>
                        <a:pt x="142" y="63"/>
                        <a:pt x="120" y="34"/>
                      </a:cubicBezTo>
                      <a:cubicBezTo>
                        <a:pt x="96" y="6"/>
                        <a:pt x="74" y="20"/>
                        <a:pt x="40" y="9"/>
                      </a:cubicBezTo>
                      <a:cubicBezTo>
                        <a:pt x="5" y="0"/>
                        <a:pt x="0" y="44"/>
                        <a:pt x="38" y="65"/>
                      </a:cubicBezTo>
                      <a:cubicBezTo>
                        <a:pt x="76" y="87"/>
                        <a:pt x="30" y="71"/>
                        <a:pt x="37" y="93"/>
                      </a:cubicBezTo>
                      <a:cubicBezTo>
                        <a:pt x="43" y="112"/>
                        <a:pt x="123" y="126"/>
                        <a:pt x="106" y="135"/>
                      </a:cubicBezTo>
                      <a:cubicBezTo>
                        <a:pt x="90" y="143"/>
                        <a:pt x="88" y="162"/>
                        <a:pt x="105" y="172"/>
                      </a:cubicBezTo>
                      <a:cubicBezTo>
                        <a:pt x="143" y="197"/>
                        <a:pt x="203" y="228"/>
                        <a:pt x="203" y="229"/>
                      </a:cubicBezTo>
                    </a:path>
                  </a:pathLst>
                </a:custGeom>
                <a:solidFill>
                  <a:srgbClr val="5ACF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91" name="Freeform 106"/>
                <p:cNvSpPr/>
                <p:nvPr/>
              </p:nvSpPr>
              <p:spPr bwMode="auto">
                <a:xfrm>
                  <a:off x="6771235" y="1998772"/>
                  <a:ext cx="730777" cy="1036101"/>
                </a:xfrm>
                <a:custGeom>
                  <a:avLst/>
                  <a:gdLst>
                    <a:gd name="T0" fmla="*/ 155 w 155"/>
                    <a:gd name="T1" fmla="*/ 219 h 220"/>
                    <a:gd name="T2" fmla="*/ 155 w 155"/>
                    <a:gd name="T3" fmla="*/ 219 h 220"/>
                    <a:gd name="T4" fmla="*/ 107 w 155"/>
                    <a:gd name="T5" fmla="*/ 97 h 220"/>
                    <a:gd name="T6" fmla="*/ 107 w 155"/>
                    <a:gd name="T7" fmla="*/ 97 h 220"/>
                    <a:gd name="T8" fmla="*/ 107 w 155"/>
                    <a:gd name="T9" fmla="*/ 96 h 220"/>
                    <a:gd name="T10" fmla="*/ 107 w 155"/>
                    <a:gd name="T11" fmla="*/ 53 h 220"/>
                    <a:gd name="T12" fmla="*/ 106 w 155"/>
                    <a:gd name="T13" fmla="*/ 39 h 220"/>
                    <a:gd name="T14" fmla="*/ 105 w 155"/>
                    <a:gd name="T15" fmla="*/ 39 h 220"/>
                    <a:gd name="T16" fmla="*/ 105 w 155"/>
                    <a:gd name="T17" fmla="*/ 39 h 220"/>
                    <a:gd name="T18" fmla="*/ 105 w 155"/>
                    <a:gd name="T19" fmla="*/ 39 h 220"/>
                    <a:gd name="T20" fmla="*/ 106 w 155"/>
                    <a:gd name="T21" fmla="*/ 53 h 220"/>
                    <a:gd name="T22" fmla="*/ 106 w 155"/>
                    <a:gd name="T23" fmla="*/ 93 h 220"/>
                    <a:gd name="T24" fmla="*/ 106 w 155"/>
                    <a:gd name="T25" fmla="*/ 95 h 220"/>
                    <a:gd name="T26" fmla="*/ 105 w 155"/>
                    <a:gd name="T27" fmla="*/ 93 h 220"/>
                    <a:gd name="T28" fmla="*/ 61 w 155"/>
                    <a:gd name="T29" fmla="*/ 45 h 220"/>
                    <a:gd name="T30" fmla="*/ 61 w 155"/>
                    <a:gd name="T31" fmla="*/ 44 h 220"/>
                    <a:gd name="T32" fmla="*/ 61 w 155"/>
                    <a:gd name="T33" fmla="*/ 44 h 220"/>
                    <a:gd name="T34" fmla="*/ 61 w 155"/>
                    <a:gd name="T35" fmla="*/ 43 h 220"/>
                    <a:gd name="T36" fmla="*/ 41 w 155"/>
                    <a:gd name="T37" fmla="*/ 0 h 220"/>
                    <a:gd name="T38" fmla="*/ 40 w 155"/>
                    <a:gd name="T39" fmla="*/ 0 h 220"/>
                    <a:gd name="T40" fmla="*/ 40 w 155"/>
                    <a:gd name="T41" fmla="*/ 0 h 220"/>
                    <a:gd name="T42" fmla="*/ 40 w 155"/>
                    <a:gd name="T43" fmla="*/ 1 h 220"/>
                    <a:gd name="T44" fmla="*/ 59 w 155"/>
                    <a:gd name="T45" fmla="*/ 40 h 220"/>
                    <a:gd name="T46" fmla="*/ 60 w 155"/>
                    <a:gd name="T47" fmla="*/ 43 h 220"/>
                    <a:gd name="T48" fmla="*/ 57 w 155"/>
                    <a:gd name="T49" fmla="*/ 41 h 220"/>
                    <a:gd name="T50" fmla="*/ 1 w 155"/>
                    <a:gd name="T51" fmla="*/ 2 h 220"/>
                    <a:gd name="T52" fmla="*/ 0 w 155"/>
                    <a:gd name="T53" fmla="*/ 1 h 220"/>
                    <a:gd name="T54" fmla="*/ 0 w 155"/>
                    <a:gd name="T55" fmla="*/ 2 h 220"/>
                    <a:gd name="T56" fmla="*/ 0 w 155"/>
                    <a:gd name="T57" fmla="*/ 3 h 220"/>
                    <a:gd name="T58" fmla="*/ 74 w 155"/>
                    <a:gd name="T59" fmla="*/ 59 h 220"/>
                    <a:gd name="T60" fmla="*/ 75 w 155"/>
                    <a:gd name="T61" fmla="*/ 60 h 220"/>
                    <a:gd name="T62" fmla="*/ 74 w 155"/>
                    <a:gd name="T63" fmla="*/ 60 h 220"/>
                    <a:gd name="T64" fmla="*/ 18 w 155"/>
                    <a:gd name="T65" fmla="*/ 59 h 220"/>
                    <a:gd name="T66" fmla="*/ 17 w 155"/>
                    <a:gd name="T67" fmla="*/ 59 h 220"/>
                    <a:gd name="T68" fmla="*/ 17 w 155"/>
                    <a:gd name="T69" fmla="*/ 60 h 220"/>
                    <a:gd name="T70" fmla="*/ 18 w 155"/>
                    <a:gd name="T71" fmla="*/ 60 h 220"/>
                    <a:gd name="T72" fmla="*/ 76 w 155"/>
                    <a:gd name="T73" fmla="*/ 61 h 220"/>
                    <a:gd name="T74" fmla="*/ 77 w 155"/>
                    <a:gd name="T75" fmla="*/ 61 h 220"/>
                    <a:gd name="T76" fmla="*/ 77 w 155"/>
                    <a:gd name="T77" fmla="*/ 61 h 220"/>
                    <a:gd name="T78" fmla="*/ 106 w 155"/>
                    <a:gd name="T79" fmla="*/ 97 h 220"/>
                    <a:gd name="T80" fmla="*/ 106 w 155"/>
                    <a:gd name="T81" fmla="*/ 97 h 220"/>
                    <a:gd name="T82" fmla="*/ 106 w 155"/>
                    <a:gd name="T83" fmla="*/ 97 h 220"/>
                    <a:gd name="T84" fmla="*/ 106 w 155"/>
                    <a:gd name="T85" fmla="*/ 98 h 220"/>
                    <a:gd name="T86" fmla="*/ 106 w 155"/>
                    <a:gd name="T87" fmla="*/ 98 h 220"/>
                    <a:gd name="T88" fmla="*/ 107 w 155"/>
                    <a:gd name="T89" fmla="*/ 98 h 220"/>
                    <a:gd name="T90" fmla="*/ 127 w 155"/>
                    <a:gd name="T91" fmla="*/ 133 h 220"/>
                    <a:gd name="T92" fmla="*/ 128 w 155"/>
                    <a:gd name="T93" fmla="*/ 135 h 220"/>
                    <a:gd name="T94" fmla="*/ 126 w 155"/>
                    <a:gd name="T95" fmla="*/ 134 h 220"/>
                    <a:gd name="T96" fmla="*/ 64 w 155"/>
                    <a:gd name="T97" fmla="*/ 115 h 220"/>
                    <a:gd name="T98" fmla="*/ 64 w 155"/>
                    <a:gd name="T99" fmla="*/ 116 h 220"/>
                    <a:gd name="T100" fmla="*/ 64 w 155"/>
                    <a:gd name="T101" fmla="*/ 116 h 220"/>
                    <a:gd name="T102" fmla="*/ 64 w 155"/>
                    <a:gd name="T103" fmla="*/ 117 h 220"/>
                    <a:gd name="T104" fmla="*/ 129 w 155"/>
                    <a:gd name="T105" fmla="*/ 137 h 220"/>
                    <a:gd name="T106" fmla="*/ 129 w 155"/>
                    <a:gd name="T107" fmla="*/ 137 h 220"/>
                    <a:gd name="T108" fmla="*/ 129 w 155"/>
                    <a:gd name="T109" fmla="*/ 137 h 220"/>
                    <a:gd name="T110" fmla="*/ 154 w 155"/>
                    <a:gd name="T111" fmla="*/ 219 h 220"/>
                    <a:gd name="T112" fmla="*/ 154 w 155"/>
                    <a:gd name="T113" fmla="*/ 220 h 220"/>
                    <a:gd name="T114" fmla="*/ 155 w 155"/>
                    <a:gd name="T115" fmla="*/ 219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55" h="220">
                      <a:moveTo>
                        <a:pt x="155" y="219"/>
                      </a:moveTo>
                      <a:cubicBezTo>
                        <a:pt x="155" y="219"/>
                        <a:pt x="155" y="219"/>
                        <a:pt x="155" y="219"/>
                      </a:cubicBezTo>
                      <a:cubicBezTo>
                        <a:pt x="150" y="184"/>
                        <a:pt x="135" y="138"/>
                        <a:pt x="107" y="97"/>
                      </a:cubicBezTo>
                      <a:cubicBezTo>
                        <a:pt x="107" y="97"/>
                        <a:pt x="107" y="97"/>
                        <a:pt x="107" y="97"/>
                      </a:cubicBezTo>
                      <a:cubicBezTo>
                        <a:pt x="107" y="96"/>
                        <a:pt x="107" y="96"/>
                        <a:pt x="107" y="96"/>
                      </a:cubicBezTo>
                      <a:cubicBezTo>
                        <a:pt x="109" y="82"/>
                        <a:pt x="109" y="68"/>
                        <a:pt x="107" y="53"/>
                      </a:cubicBezTo>
                      <a:cubicBezTo>
                        <a:pt x="107" y="49"/>
                        <a:pt x="106" y="44"/>
                        <a:pt x="106" y="39"/>
                      </a:cubicBezTo>
                      <a:cubicBezTo>
                        <a:pt x="105" y="39"/>
                        <a:pt x="105" y="39"/>
                        <a:pt x="105" y="39"/>
                      </a:cubicBezTo>
                      <a:cubicBezTo>
                        <a:pt x="105" y="39"/>
                        <a:pt x="105" y="39"/>
                        <a:pt x="105" y="39"/>
                      </a:cubicBezTo>
                      <a:cubicBezTo>
                        <a:pt x="105" y="39"/>
                        <a:pt x="105" y="39"/>
                        <a:pt x="105" y="39"/>
                      </a:cubicBezTo>
                      <a:cubicBezTo>
                        <a:pt x="105" y="44"/>
                        <a:pt x="106" y="49"/>
                        <a:pt x="106" y="53"/>
                      </a:cubicBezTo>
                      <a:cubicBezTo>
                        <a:pt x="107" y="67"/>
                        <a:pt x="108" y="80"/>
                        <a:pt x="106" y="93"/>
                      </a:cubicBezTo>
                      <a:cubicBezTo>
                        <a:pt x="106" y="94"/>
                        <a:pt x="106" y="94"/>
                        <a:pt x="106" y="95"/>
                      </a:cubicBezTo>
                      <a:cubicBezTo>
                        <a:pt x="106" y="94"/>
                        <a:pt x="105" y="94"/>
                        <a:pt x="105" y="93"/>
                      </a:cubicBezTo>
                      <a:cubicBezTo>
                        <a:pt x="93" y="76"/>
                        <a:pt x="79" y="60"/>
                        <a:pt x="61" y="45"/>
                      </a:cubicBezTo>
                      <a:cubicBezTo>
                        <a:pt x="61" y="44"/>
                        <a:pt x="61" y="44"/>
                        <a:pt x="61" y="44"/>
                      </a:cubicBezTo>
                      <a:cubicBezTo>
                        <a:pt x="61" y="44"/>
                        <a:pt x="61" y="44"/>
                        <a:pt x="61" y="44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57" y="29"/>
                        <a:pt x="50" y="14"/>
                        <a:pt x="41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8" y="13"/>
                        <a:pt x="55" y="27"/>
                        <a:pt x="59" y="40"/>
                      </a:cubicBezTo>
                      <a:cubicBezTo>
                        <a:pt x="59" y="41"/>
                        <a:pt x="59" y="42"/>
                        <a:pt x="60" y="43"/>
                      </a:cubicBezTo>
                      <a:cubicBezTo>
                        <a:pt x="59" y="42"/>
                        <a:pt x="58" y="42"/>
                        <a:pt x="57" y="41"/>
                      </a:cubicBezTo>
                      <a:cubicBezTo>
                        <a:pt x="41" y="27"/>
                        <a:pt x="22" y="14"/>
                        <a:pt x="1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30" y="19"/>
                        <a:pt x="54" y="38"/>
                        <a:pt x="74" y="59"/>
                      </a:cubicBezTo>
                      <a:cubicBezTo>
                        <a:pt x="75" y="59"/>
                        <a:pt x="75" y="59"/>
                        <a:pt x="75" y="60"/>
                      </a:cubicBezTo>
                      <a:cubicBezTo>
                        <a:pt x="75" y="60"/>
                        <a:pt x="74" y="60"/>
                        <a:pt x="74" y="60"/>
                      </a:cubicBezTo>
                      <a:cubicBezTo>
                        <a:pt x="55" y="62"/>
                        <a:pt x="36" y="62"/>
                        <a:pt x="18" y="59"/>
                      </a:cubicBezTo>
                      <a:cubicBezTo>
                        <a:pt x="17" y="59"/>
                        <a:pt x="17" y="59"/>
                        <a:pt x="17" y="59"/>
                      </a:cubicBezTo>
                      <a:cubicBezTo>
                        <a:pt x="17" y="60"/>
                        <a:pt x="17" y="60"/>
                        <a:pt x="17" y="60"/>
                      </a:cubicBezTo>
                      <a:cubicBezTo>
                        <a:pt x="18" y="60"/>
                        <a:pt x="18" y="60"/>
                        <a:pt x="18" y="60"/>
                      </a:cubicBezTo>
                      <a:cubicBezTo>
                        <a:pt x="37" y="63"/>
                        <a:pt x="56" y="63"/>
                        <a:pt x="76" y="61"/>
                      </a:cubicBezTo>
                      <a:cubicBezTo>
                        <a:pt x="77" y="61"/>
                        <a:pt x="77" y="61"/>
                        <a:pt x="77" y="61"/>
                      </a:cubicBezTo>
                      <a:cubicBezTo>
                        <a:pt x="77" y="61"/>
                        <a:pt x="77" y="61"/>
                        <a:pt x="77" y="61"/>
                      </a:cubicBezTo>
                      <a:cubicBezTo>
                        <a:pt x="88" y="73"/>
                        <a:pt x="97" y="85"/>
                        <a:pt x="106" y="97"/>
                      </a:cubicBezTo>
                      <a:cubicBezTo>
                        <a:pt x="106" y="97"/>
                        <a:pt x="106" y="97"/>
                        <a:pt x="106" y="97"/>
                      </a:cubicBezTo>
                      <a:cubicBezTo>
                        <a:pt x="106" y="97"/>
                        <a:pt x="106" y="97"/>
                        <a:pt x="106" y="97"/>
                      </a:cubicBezTo>
                      <a:cubicBezTo>
                        <a:pt x="106" y="98"/>
                        <a:pt x="106" y="98"/>
                        <a:pt x="106" y="98"/>
                      </a:cubicBezTo>
                      <a:cubicBezTo>
                        <a:pt x="106" y="98"/>
                        <a:pt x="106" y="98"/>
                        <a:pt x="106" y="98"/>
                      </a:cubicBezTo>
                      <a:cubicBezTo>
                        <a:pt x="107" y="98"/>
                        <a:pt x="107" y="98"/>
                        <a:pt x="107" y="98"/>
                      </a:cubicBezTo>
                      <a:cubicBezTo>
                        <a:pt x="114" y="108"/>
                        <a:pt x="121" y="120"/>
                        <a:pt x="127" y="133"/>
                      </a:cubicBezTo>
                      <a:cubicBezTo>
                        <a:pt x="127" y="134"/>
                        <a:pt x="128" y="135"/>
                        <a:pt x="128" y="135"/>
                      </a:cubicBezTo>
                      <a:cubicBezTo>
                        <a:pt x="127" y="135"/>
                        <a:pt x="127" y="135"/>
                        <a:pt x="126" y="134"/>
                      </a:cubicBezTo>
                      <a:cubicBezTo>
                        <a:pt x="106" y="125"/>
                        <a:pt x="85" y="118"/>
                        <a:pt x="64" y="115"/>
                      </a:cubicBezTo>
                      <a:cubicBezTo>
                        <a:pt x="64" y="116"/>
                        <a:pt x="64" y="116"/>
                        <a:pt x="64" y="116"/>
                      </a:cubicBezTo>
                      <a:cubicBezTo>
                        <a:pt x="64" y="116"/>
                        <a:pt x="64" y="116"/>
                        <a:pt x="64" y="116"/>
                      </a:cubicBezTo>
                      <a:cubicBezTo>
                        <a:pt x="64" y="117"/>
                        <a:pt x="64" y="117"/>
                        <a:pt x="64" y="117"/>
                      </a:cubicBezTo>
                      <a:cubicBezTo>
                        <a:pt x="85" y="120"/>
                        <a:pt x="107" y="127"/>
                        <a:pt x="129" y="137"/>
                      </a:cubicBezTo>
                      <a:cubicBezTo>
                        <a:pt x="129" y="137"/>
                        <a:pt x="129" y="137"/>
                        <a:pt x="129" y="137"/>
                      </a:cubicBezTo>
                      <a:cubicBezTo>
                        <a:pt x="129" y="137"/>
                        <a:pt x="129" y="137"/>
                        <a:pt x="129" y="137"/>
                      </a:cubicBezTo>
                      <a:cubicBezTo>
                        <a:pt x="140" y="161"/>
                        <a:pt x="149" y="187"/>
                        <a:pt x="154" y="219"/>
                      </a:cubicBezTo>
                      <a:cubicBezTo>
                        <a:pt x="154" y="220"/>
                        <a:pt x="154" y="220"/>
                        <a:pt x="154" y="220"/>
                      </a:cubicBezTo>
                      <a:cubicBezTo>
                        <a:pt x="155" y="219"/>
                        <a:pt x="155" y="219"/>
                        <a:pt x="155" y="219"/>
                      </a:cubicBezTo>
                    </a:path>
                  </a:pathLst>
                </a:custGeom>
                <a:solidFill>
                  <a:srgbClr val="2481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92" name="Freeform 107"/>
                <p:cNvSpPr/>
                <p:nvPr/>
              </p:nvSpPr>
              <p:spPr bwMode="auto">
                <a:xfrm>
                  <a:off x="7369371" y="2506811"/>
                  <a:ext cx="1904525" cy="3433650"/>
                </a:xfrm>
                <a:custGeom>
                  <a:avLst/>
                  <a:gdLst>
                    <a:gd name="T0" fmla="*/ 352 w 405"/>
                    <a:gd name="T1" fmla="*/ 0 h 730"/>
                    <a:gd name="T2" fmla="*/ 53 w 405"/>
                    <a:gd name="T3" fmla="*/ 0 h 730"/>
                    <a:gd name="T4" fmla="*/ 0 w 405"/>
                    <a:gd name="T5" fmla="*/ 52 h 730"/>
                    <a:gd name="T6" fmla="*/ 0 w 405"/>
                    <a:gd name="T7" fmla="*/ 678 h 730"/>
                    <a:gd name="T8" fmla="*/ 53 w 405"/>
                    <a:gd name="T9" fmla="*/ 730 h 730"/>
                    <a:gd name="T10" fmla="*/ 352 w 405"/>
                    <a:gd name="T11" fmla="*/ 730 h 730"/>
                    <a:gd name="T12" fmla="*/ 405 w 405"/>
                    <a:gd name="T13" fmla="*/ 678 h 730"/>
                    <a:gd name="T14" fmla="*/ 405 w 405"/>
                    <a:gd name="T15" fmla="*/ 52 h 730"/>
                    <a:gd name="T16" fmla="*/ 352 w 405"/>
                    <a:gd name="T17" fmla="*/ 0 h 7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5" h="730">
                      <a:moveTo>
                        <a:pt x="352" y="0"/>
                      </a:move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24" y="0"/>
                        <a:pt x="0" y="23"/>
                        <a:pt x="0" y="52"/>
                      </a:cubicBezTo>
                      <a:cubicBezTo>
                        <a:pt x="0" y="678"/>
                        <a:pt x="0" y="678"/>
                        <a:pt x="0" y="678"/>
                      </a:cubicBezTo>
                      <a:cubicBezTo>
                        <a:pt x="0" y="707"/>
                        <a:pt x="24" y="730"/>
                        <a:pt x="53" y="730"/>
                      </a:cubicBezTo>
                      <a:cubicBezTo>
                        <a:pt x="352" y="730"/>
                        <a:pt x="352" y="730"/>
                        <a:pt x="352" y="730"/>
                      </a:cubicBezTo>
                      <a:cubicBezTo>
                        <a:pt x="381" y="730"/>
                        <a:pt x="405" y="707"/>
                        <a:pt x="405" y="678"/>
                      </a:cubicBezTo>
                      <a:cubicBezTo>
                        <a:pt x="405" y="52"/>
                        <a:pt x="405" y="52"/>
                        <a:pt x="405" y="52"/>
                      </a:cubicBezTo>
                      <a:cubicBezTo>
                        <a:pt x="405" y="23"/>
                        <a:pt x="381" y="0"/>
                        <a:pt x="352" y="0"/>
                      </a:cubicBezTo>
                    </a:path>
                  </a:pathLst>
                </a:custGeom>
                <a:solidFill>
                  <a:srgbClr val="0A4D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93" name="Freeform 108"/>
                <p:cNvSpPr/>
                <p:nvPr/>
              </p:nvSpPr>
              <p:spPr bwMode="auto">
                <a:xfrm>
                  <a:off x="7369371" y="2506811"/>
                  <a:ext cx="1887006" cy="3381095"/>
                </a:xfrm>
                <a:custGeom>
                  <a:avLst/>
                  <a:gdLst>
                    <a:gd name="T0" fmla="*/ 352 w 401"/>
                    <a:gd name="T1" fmla="*/ 0 h 719"/>
                    <a:gd name="T2" fmla="*/ 53 w 401"/>
                    <a:gd name="T3" fmla="*/ 0 h 719"/>
                    <a:gd name="T4" fmla="*/ 0 w 401"/>
                    <a:gd name="T5" fmla="*/ 52 h 719"/>
                    <a:gd name="T6" fmla="*/ 0 w 401"/>
                    <a:gd name="T7" fmla="*/ 678 h 719"/>
                    <a:gd name="T8" fmla="*/ 21 w 401"/>
                    <a:gd name="T9" fmla="*/ 719 h 719"/>
                    <a:gd name="T10" fmla="*/ 401 w 401"/>
                    <a:gd name="T11" fmla="*/ 31 h 719"/>
                    <a:gd name="T12" fmla="*/ 352 w 401"/>
                    <a:gd name="T13" fmla="*/ 0 h 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01" h="719">
                      <a:moveTo>
                        <a:pt x="352" y="0"/>
                      </a:move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24" y="0"/>
                        <a:pt x="0" y="23"/>
                        <a:pt x="0" y="52"/>
                      </a:cubicBezTo>
                      <a:cubicBezTo>
                        <a:pt x="0" y="678"/>
                        <a:pt x="0" y="678"/>
                        <a:pt x="0" y="678"/>
                      </a:cubicBezTo>
                      <a:cubicBezTo>
                        <a:pt x="0" y="695"/>
                        <a:pt x="8" y="709"/>
                        <a:pt x="21" y="719"/>
                      </a:cubicBezTo>
                      <a:cubicBezTo>
                        <a:pt x="401" y="31"/>
                        <a:pt x="401" y="31"/>
                        <a:pt x="401" y="31"/>
                      </a:cubicBezTo>
                      <a:cubicBezTo>
                        <a:pt x="393" y="13"/>
                        <a:pt x="374" y="0"/>
                        <a:pt x="352" y="0"/>
                      </a:cubicBezTo>
                    </a:path>
                  </a:pathLst>
                </a:custGeom>
                <a:solidFill>
                  <a:srgbClr val="0839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94" name="Freeform 109"/>
                <p:cNvSpPr/>
                <p:nvPr/>
              </p:nvSpPr>
              <p:spPr bwMode="auto">
                <a:xfrm>
                  <a:off x="8047592" y="2624437"/>
                  <a:ext cx="578115" cy="52557"/>
                </a:xfrm>
                <a:custGeom>
                  <a:avLst/>
                  <a:gdLst>
                    <a:gd name="T0" fmla="*/ 117 w 123"/>
                    <a:gd name="T1" fmla="*/ 0 h 11"/>
                    <a:gd name="T2" fmla="*/ 6 w 123"/>
                    <a:gd name="T3" fmla="*/ 0 h 11"/>
                    <a:gd name="T4" fmla="*/ 0 w 123"/>
                    <a:gd name="T5" fmla="*/ 6 h 11"/>
                    <a:gd name="T6" fmla="*/ 6 w 123"/>
                    <a:gd name="T7" fmla="*/ 11 h 11"/>
                    <a:gd name="T8" fmla="*/ 117 w 123"/>
                    <a:gd name="T9" fmla="*/ 11 h 11"/>
                    <a:gd name="T10" fmla="*/ 123 w 123"/>
                    <a:gd name="T11" fmla="*/ 6 h 11"/>
                    <a:gd name="T12" fmla="*/ 117 w 123"/>
                    <a:gd name="T1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3" h="11">
                      <a:moveTo>
                        <a:pt x="117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9"/>
                        <a:pt x="3" y="11"/>
                        <a:pt x="6" y="11"/>
                      </a:cubicBezTo>
                      <a:cubicBezTo>
                        <a:pt x="117" y="11"/>
                        <a:pt x="117" y="11"/>
                        <a:pt x="117" y="11"/>
                      </a:cubicBezTo>
                      <a:cubicBezTo>
                        <a:pt x="120" y="11"/>
                        <a:pt x="123" y="9"/>
                        <a:pt x="123" y="6"/>
                      </a:cubicBezTo>
                      <a:cubicBezTo>
                        <a:pt x="123" y="3"/>
                        <a:pt x="120" y="0"/>
                        <a:pt x="1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95" name="Freeform 110"/>
                <p:cNvSpPr/>
                <p:nvPr/>
              </p:nvSpPr>
              <p:spPr bwMode="auto">
                <a:xfrm>
                  <a:off x="7464472" y="2596907"/>
                  <a:ext cx="1716825" cy="3253459"/>
                </a:xfrm>
                <a:custGeom>
                  <a:avLst/>
                  <a:gdLst>
                    <a:gd name="T0" fmla="*/ 332 w 365"/>
                    <a:gd name="T1" fmla="*/ 0 h 692"/>
                    <a:gd name="T2" fmla="*/ 288 w 365"/>
                    <a:gd name="T3" fmla="*/ 0 h 692"/>
                    <a:gd name="T4" fmla="*/ 273 w 365"/>
                    <a:gd name="T5" fmla="*/ 30 h 692"/>
                    <a:gd name="T6" fmla="*/ 242 w 365"/>
                    <a:gd name="T7" fmla="*/ 49 h 692"/>
                    <a:gd name="T8" fmla="*/ 123 w 365"/>
                    <a:gd name="T9" fmla="*/ 49 h 692"/>
                    <a:gd name="T10" fmla="*/ 93 w 365"/>
                    <a:gd name="T11" fmla="*/ 30 h 692"/>
                    <a:gd name="T12" fmla="*/ 77 w 365"/>
                    <a:gd name="T13" fmla="*/ 0 h 692"/>
                    <a:gd name="T14" fmla="*/ 33 w 365"/>
                    <a:gd name="T15" fmla="*/ 0 h 692"/>
                    <a:gd name="T16" fmla="*/ 0 w 365"/>
                    <a:gd name="T17" fmla="*/ 33 h 692"/>
                    <a:gd name="T18" fmla="*/ 0 w 365"/>
                    <a:gd name="T19" fmla="*/ 659 h 692"/>
                    <a:gd name="T20" fmla="*/ 33 w 365"/>
                    <a:gd name="T21" fmla="*/ 692 h 692"/>
                    <a:gd name="T22" fmla="*/ 332 w 365"/>
                    <a:gd name="T23" fmla="*/ 692 h 692"/>
                    <a:gd name="T24" fmla="*/ 365 w 365"/>
                    <a:gd name="T25" fmla="*/ 659 h 692"/>
                    <a:gd name="T26" fmla="*/ 365 w 365"/>
                    <a:gd name="T27" fmla="*/ 33 h 692"/>
                    <a:gd name="T28" fmla="*/ 332 w 365"/>
                    <a:gd name="T29" fmla="*/ 0 h 6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5" h="692">
                      <a:moveTo>
                        <a:pt x="332" y="0"/>
                      </a:moveTo>
                      <a:cubicBezTo>
                        <a:pt x="288" y="0"/>
                        <a:pt x="288" y="0"/>
                        <a:pt x="288" y="0"/>
                      </a:cubicBezTo>
                      <a:cubicBezTo>
                        <a:pt x="273" y="30"/>
                        <a:pt x="273" y="30"/>
                        <a:pt x="273" y="30"/>
                      </a:cubicBezTo>
                      <a:cubicBezTo>
                        <a:pt x="267" y="42"/>
                        <a:pt x="255" y="49"/>
                        <a:pt x="242" y="49"/>
                      </a:cubicBezTo>
                      <a:cubicBezTo>
                        <a:pt x="123" y="49"/>
                        <a:pt x="123" y="49"/>
                        <a:pt x="123" y="49"/>
                      </a:cubicBezTo>
                      <a:cubicBezTo>
                        <a:pt x="110" y="49"/>
                        <a:pt x="99" y="42"/>
                        <a:pt x="93" y="30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15" y="0"/>
                        <a:pt x="0" y="15"/>
                        <a:pt x="0" y="33"/>
                      </a:cubicBezTo>
                      <a:cubicBezTo>
                        <a:pt x="0" y="659"/>
                        <a:pt x="0" y="659"/>
                        <a:pt x="0" y="659"/>
                      </a:cubicBezTo>
                      <a:cubicBezTo>
                        <a:pt x="0" y="677"/>
                        <a:pt x="15" y="692"/>
                        <a:pt x="33" y="692"/>
                      </a:cubicBezTo>
                      <a:cubicBezTo>
                        <a:pt x="332" y="692"/>
                        <a:pt x="332" y="692"/>
                        <a:pt x="332" y="692"/>
                      </a:cubicBezTo>
                      <a:cubicBezTo>
                        <a:pt x="351" y="692"/>
                        <a:pt x="365" y="677"/>
                        <a:pt x="365" y="659"/>
                      </a:cubicBezTo>
                      <a:cubicBezTo>
                        <a:pt x="365" y="33"/>
                        <a:pt x="365" y="33"/>
                        <a:pt x="365" y="33"/>
                      </a:cubicBezTo>
                      <a:cubicBezTo>
                        <a:pt x="365" y="15"/>
                        <a:pt x="351" y="0"/>
                        <a:pt x="332" y="0"/>
                      </a:cubicBezTo>
                    </a:path>
                  </a:pathLst>
                </a:custGeom>
                <a:solidFill>
                  <a:srgbClr val="CAE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96" name="Freeform 111"/>
                <p:cNvSpPr>
                  <a:spLocks noEditPoints="1"/>
                </p:cNvSpPr>
                <p:nvPr/>
              </p:nvSpPr>
              <p:spPr bwMode="auto">
                <a:xfrm>
                  <a:off x="7464472" y="2596907"/>
                  <a:ext cx="1674281" cy="3210914"/>
                </a:xfrm>
                <a:custGeom>
                  <a:avLst/>
                  <a:gdLst>
                    <a:gd name="T0" fmla="*/ 8 w 356"/>
                    <a:gd name="T1" fmla="*/ 680 h 683"/>
                    <a:gd name="T2" fmla="*/ 10 w 356"/>
                    <a:gd name="T3" fmla="*/ 683 h 683"/>
                    <a:gd name="T4" fmla="*/ 10 w 356"/>
                    <a:gd name="T5" fmla="*/ 683 h 683"/>
                    <a:gd name="T6" fmla="*/ 8 w 356"/>
                    <a:gd name="T7" fmla="*/ 680 h 683"/>
                    <a:gd name="T8" fmla="*/ 0 w 356"/>
                    <a:gd name="T9" fmla="*/ 659 h 683"/>
                    <a:gd name="T10" fmla="*/ 0 w 356"/>
                    <a:gd name="T11" fmla="*/ 659 h 683"/>
                    <a:gd name="T12" fmla="*/ 0 w 356"/>
                    <a:gd name="T13" fmla="*/ 659 h 683"/>
                    <a:gd name="T14" fmla="*/ 0 w 356"/>
                    <a:gd name="T15" fmla="*/ 659 h 683"/>
                    <a:gd name="T16" fmla="*/ 0 w 356"/>
                    <a:gd name="T17" fmla="*/ 659 h 683"/>
                    <a:gd name="T18" fmla="*/ 0 w 356"/>
                    <a:gd name="T19" fmla="*/ 659 h 683"/>
                    <a:gd name="T20" fmla="*/ 77 w 356"/>
                    <a:gd name="T21" fmla="*/ 0 h 683"/>
                    <a:gd name="T22" fmla="*/ 33 w 356"/>
                    <a:gd name="T23" fmla="*/ 0 h 683"/>
                    <a:gd name="T24" fmla="*/ 8 w 356"/>
                    <a:gd name="T25" fmla="*/ 12 h 683"/>
                    <a:gd name="T26" fmla="*/ 33 w 356"/>
                    <a:gd name="T27" fmla="*/ 0 h 683"/>
                    <a:gd name="T28" fmla="*/ 77 w 356"/>
                    <a:gd name="T29" fmla="*/ 0 h 683"/>
                    <a:gd name="T30" fmla="*/ 81 w 356"/>
                    <a:gd name="T31" fmla="*/ 7 h 683"/>
                    <a:gd name="T32" fmla="*/ 77 w 356"/>
                    <a:gd name="T33" fmla="*/ 0 h 683"/>
                    <a:gd name="T34" fmla="*/ 332 w 356"/>
                    <a:gd name="T35" fmla="*/ 0 h 683"/>
                    <a:gd name="T36" fmla="*/ 288 w 356"/>
                    <a:gd name="T37" fmla="*/ 0 h 683"/>
                    <a:gd name="T38" fmla="*/ 285 w 356"/>
                    <a:gd name="T39" fmla="*/ 7 h 683"/>
                    <a:gd name="T40" fmla="*/ 288 w 356"/>
                    <a:gd name="T41" fmla="*/ 0 h 683"/>
                    <a:gd name="T42" fmla="*/ 332 w 356"/>
                    <a:gd name="T43" fmla="*/ 0 h 683"/>
                    <a:gd name="T44" fmla="*/ 356 w 356"/>
                    <a:gd name="T45" fmla="*/ 11 h 683"/>
                    <a:gd name="T46" fmla="*/ 332 w 356"/>
                    <a:gd name="T47" fmla="*/ 0 h 6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56" h="683">
                      <a:moveTo>
                        <a:pt x="8" y="680"/>
                      </a:moveTo>
                      <a:cubicBezTo>
                        <a:pt x="9" y="681"/>
                        <a:pt x="9" y="682"/>
                        <a:pt x="10" y="683"/>
                      </a:cubicBezTo>
                      <a:cubicBezTo>
                        <a:pt x="10" y="683"/>
                        <a:pt x="10" y="683"/>
                        <a:pt x="10" y="683"/>
                      </a:cubicBezTo>
                      <a:cubicBezTo>
                        <a:pt x="9" y="682"/>
                        <a:pt x="9" y="681"/>
                        <a:pt x="8" y="680"/>
                      </a:cubicBezTo>
                      <a:moveTo>
                        <a:pt x="0" y="659"/>
                      </a:moveTo>
                      <a:cubicBezTo>
                        <a:pt x="0" y="659"/>
                        <a:pt x="0" y="659"/>
                        <a:pt x="0" y="659"/>
                      </a:cubicBezTo>
                      <a:cubicBezTo>
                        <a:pt x="0" y="659"/>
                        <a:pt x="0" y="659"/>
                        <a:pt x="0" y="659"/>
                      </a:cubicBezTo>
                      <a:moveTo>
                        <a:pt x="0" y="659"/>
                      </a:moveTo>
                      <a:cubicBezTo>
                        <a:pt x="0" y="659"/>
                        <a:pt x="0" y="659"/>
                        <a:pt x="0" y="659"/>
                      </a:cubicBezTo>
                      <a:cubicBezTo>
                        <a:pt x="0" y="659"/>
                        <a:pt x="0" y="659"/>
                        <a:pt x="0" y="659"/>
                      </a:cubicBezTo>
                      <a:moveTo>
                        <a:pt x="77" y="0"/>
                      </a:move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23" y="0"/>
                        <a:pt x="14" y="5"/>
                        <a:pt x="8" y="12"/>
                      </a:cubicBezTo>
                      <a:cubicBezTo>
                        <a:pt x="14" y="5"/>
                        <a:pt x="23" y="0"/>
                        <a:pt x="33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81" y="7"/>
                        <a:pt x="81" y="7"/>
                        <a:pt x="81" y="7"/>
                      </a:cubicBezTo>
                      <a:cubicBezTo>
                        <a:pt x="77" y="0"/>
                        <a:pt x="77" y="0"/>
                        <a:pt x="77" y="0"/>
                      </a:cubicBezTo>
                      <a:moveTo>
                        <a:pt x="332" y="0"/>
                      </a:moveTo>
                      <a:cubicBezTo>
                        <a:pt x="288" y="0"/>
                        <a:pt x="288" y="0"/>
                        <a:pt x="288" y="0"/>
                      </a:cubicBezTo>
                      <a:cubicBezTo>
                        <a:pt x="285" y="7"/>
                        <a:pt x="285" y="7"/>
                        <a:pt x="285" y="7"/>
                      </a:cubicBezTo>
                      <a:cubicBezTo>
                        <a:pt x="288" y="0"/>
                        <a:pt x="288" y="0"/>
                        <a:pt x="288" y="0"/>
                      </a:cubicBezTo>
                      <a:cubicBezTo>
                        <a:pt x="332" y="0"/>
                        <a:pt x="332" y="0"/>
                        <a:pt x="332" y="0"/>
                      </a:cubicBezTo>
                      <a:cubicBezTo>
                        <a:pt x="342" y="0"/>
                        <a:pt x="350" y="4"/>
                        <a:pt x="356" y="11"/>
                      </a:cubicBezTo>
                      <a:cubicBezTo>
                        <a:pt x="350" y="4"/>
                        <a:pt x="342" y="0"/>
                        <a:pt x="332" y="0"/>
                      </a:cubicBezTo>
                    </a:path>
                  </a:pathLst>
                </a:custGeom>
                <a:solidFill>
                  <a:srgbClr val="0634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97" name="Freeform 112"/>
                <p:cNvSpPr/>
                <p:nvPr/>
              </p:nvSpPr>
              <p:spPr bwMode="auto">
                <a:xfrm>
                  <a:off x="7464472" y="2596907"/>
                  <a:ext cx="1716825" cy="3210914"/>
                </a:xfrm>
                <a:custGeom>
                  <a:avLst/>
                  <a:gdLst>
                    <a:gd name="T0" fmla="*/ 332 w 365"/>
                    <a:gd name="T1" fmla="*/ 0 h 683"/>
                    <a:gd name="T2" fmla="*/ 288 w 365"/>
                    <a:gd name="T3" fmla="*/ 0 h 683"/>
                    <a:gd name="T4" fmla="*/ 285 w 365"/>
                    <a:gd name="T5" fmla="*/ 7 h 683"/>
                    <a:gd name="T6" fmla="*/ 273 w 365"/>
                    <a:gd name="T7" fmla="*/ 30 h 683"/>
                    <a:gd name="T8" fmla="*/ 242 w 365"/>
                    <a:gd name="T9" fmla="*/ 49 h 683"/>
                    <a:gd name="T10" fmla="*/ 123 w 365"/>
                    <a:gd name="T11" fmla="*/ 49 h 683"/>
                    <a:gd name="T12" fmla="*/ 93 w 365"/>
                    <a:gd name="T13" fmla="*/ 30 h 683"/>
                    <a:gd name="T14" fmla="*/ 81 w 365"/>
                    <a:gd name="T15" fmla="*/ 7 h 683"/>
                    <a:gd name="T16" fmla="*/ 77 w 365"/>
                    <a:gd name="T17" fmla="*/ 0 h 683"/>
                    <a:gd name="T18" fmla="*/ 33 w 365"/>
                    <a:gd name="T19" fmla="*/ 0 h 683"/>
                    <a:gd name="T20" fmla="*/ 8 w 365"/>
                    <a:gd name="T21" fmla="*/ 12 h 683"/>
                    <a:gd name="T22" fmla="*/ 0 w 365"/>
                    <a:gd name="T23" fmla="*/ 33 h 683"/>
                    <a:gd name="T24" fmla="*/ 0 w 365"/>
                    <a:gd name="T25" fmla="*/ 659 h 683"/>
                    <a:gd name="T26" fmla="*/ 0 w 365"/>
                    <a:gd name="T27" fmla="*/ 659 h 683"/>
                    <a:gd name="T28" fmla="*/ 0 w 365"/>
                    <a:gd name="T29" fmla="*/ 659 h 683"/>
                    <a:gd name="T30" fmla="*/ 0 w 365"/>
                    <a:gd name="T31" fmla="*/ 659 h 683"/>
                    <a:gd name="T32" fmla="*/ 0 w 365"/>
                    <a:gd name="T33" fmla="*/ 659 h 683"/>
                    <a:gd name="T34" fmla="*/ 8 w 365"/>
                    <a:gd name="T35" fmla="*/ 680 h 683"/>
                    <a:gd name="T36" fmla="*/ 10 w 365"/>
                    <a:gd name="T37" fmla="*/ 683 h 683"/>
                    <a:gd name="T38" fmla="*/ 365 w 365"/>
                    <a:gd name="T39" fmla="*/ 40 h 683"/>
                    <a:gd name="T40" fmla="*/ 365 w 365"/>
                    <a:gd name="T41" fmla="*/ 33 h 683"/>
                    <a:gd name="T42" fmla="*/ 356 w 365"/>
                    <a:gd name="T43" fmla="*/ 11 h 683"/>
                    <a:gd name="T44" fmla="*/ 332 w 365"/>
                    <a:gd name="T45" fmla="*/ 0 h 6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65" h="683">
                      <a:moveTo>
                        <a:pt x="332" y="0"/>
                      </a:moveTo>
                      <a:cubicBezTo>
                        <a:pt x="288" y="0"/>
                        <a:pt x="288" y="0"/>
                        <a:pt x="288" y="0"/>
                      </a:cubicBezTo>
                      <a:cubicBezTo>
                        <a:pt x="285" y="7"/>
                        <a:pt x="285" y="7"/>
                        <a:pt x="285" y="7"/>
                      </a:cubicBezTo>
                      <a:cubicBezTo>
                        <a:pt x="273" y="30"/>
                        <a:pt x="273" y="30"/>
                        <a:pt x="273" y="30"/>
                      </a:cubicBezTo>
                      <a:cubicBezTo>
                        <a:pt x="267" y="42"/>
                        <a:pt x="255" y="49"/>
                        <a:pt x="242" y="49"/>
                      </a:cubicBezTo>
                      <a:cubicBezTo>
                        <a:pt x="123" y="49"/>
                        <a:pt x="123" y="49"/>
                        <a:pt x="123" y="49"/>
                      </a:cubicBezTo>
                      <a:cubicBezTo>
                        <a:pt x="110" y="49"/>
                        <a:pt x="99" y="42"/>
                        <a:pt x="93" y="30"/>
                      </a:cubicBezTo>
                      <a:cubicBezTo>
                        <a:pt x="81" y="7"/>
                        <a:pt x="81" y="7"/>
                        <a:pt x="81" y="7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23" y="0"/>
                        <a:pt x="14" y="5"/>
                        <a:pt x="8" y="12"/>
                      </a:cubicBezTo>
                      <a:cubicBezTo>
                        <a:pt x="3" y="18"/>
                        <a:pt x="0" y="25"/>
                        <a:pt x="0" y="33"/>
                      </a:cubicBezTo>
                      <a:cubicBezTo>
                        <a:pt x="0" y="659"/>
                        <a:pt x="0" y="659"/>
                        <a:pt x="0" y="659"/>
                      </a:cubicBezTo>
                      <a:cubicBezTo>
                        <a:pt x="0" y="659"/>
                        <a:pt x="0" y="659"/>
                        <a:pt x="0" y="659"/>
                      </a:cubicBezTo>
                      <a:cubicBezTo>
                        <a:pt x="0" y="659"/>
                        <a:pt x="0" y="659"/>
                        <a:pt x="0" y="659"/>
                      </a:cubicBezTo>
                      <a:cubicBezTo>
                        <a:pt x="0" y="659"/>
                        <a:pt x="0" y="659"/>
                        <a:pt x="0" y="659"/>
                      </a:cubicBezTo>
                      <a:cubicBezTo>
                        <a:pt x="0" y="659"/>
                        <a:pt x="0" y="659"/>
                        <a:pt x="0" y="659"/>
                      </a:cubicBezTo>
                      <a:cubicBezTo>
                        <a:pt x="0" y="667"/>
                        <a:pt x="3" y="674"/>
                        <a:pt x="8" y="680"/>
                      </a:cubicBezTo>
                      <a:cubicBezTo>
                        <a:pt x="9" y="681"/>
                        <a:pt x="9" y="682"/>
                        <a:pt x="10" y="683"/>
                      </a:cubicBezTo>
                      <a:cubicBezTo>
                        <a:pt x="365" y="40"/>
                        <a:pt x="365" y="40"/>
                        <a:pt x="365" y="40"/>
                      </a:cubicBezTo>
                      <a:cubicBezTo>
                        <a:pt x="365" y="33"/>
                        <a:pt x="365" y="33"/>
                        <a:pt x="365" y="33"/>
                      </a:cubicBezTo>
                      <a:cubicBezTo>
                        <a:pt x="365" y="24"/>
                        <a:pt x="362" y="16"/>
                        <a:pt x="356" y="11"/>
                      </a:cubicBezTo>
                      <a:cubicBezTo>
                        <a:pt x="350" y="4"/>
                        <a:pt x="342" y="0"/>
                        <a:pt x="332" y="0"/>
                      </a:cubicBezTo>
                    </a:path>
                  </a:pathLst>
                </a:custGeom>
                <a:solidFill>
                  <a:srgbClr val="9BD9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98" name="Freeform 113"/>
                <p:cNvSpPr/>
                <p:nvPr/>
              </p:nvSpPr>
              <p:spPr bwMode="auto">
                <a:xfrm>
                  <a:off x="7622139" y="3042380"/>
                  <a:ext cx="2357506" cy="743291"/>
                </a:xfrm>
                <a:custGeom>
                  <a:avLst/>
                  <a:gdLst>
                    <a:gd name="T0" fmla="*/ 472 w 501"/>
                    <a:gd name="T1" fmla="*/ 0 h 158"/>
                    <a:gd name="T2" fmla="*/ 29 w 501"/>
                    <a:gd name="T3" fmla="*/ 0 h 158"/>
                    <a:gd name="T4" fmla="*/ 0 w 501"/>
                    <a:gd name="T5" fmla="*/ 29 h 158"/>
                    <a:gd name="T6" fmla="*/ 0 w 501"/>
                    <a:gd name="T7" fmla="*/ 129 h 158"/>
                    <a:gd name="T8" fmla="*/ 29 w 501"/>
                    <a:gd name="T9" fmla="*/ 158 h 158"/>
                    <a:gd name="T10" fmla="*/ 472 w 501"/>
                    <a:gd name="T11" fmla="*/ 158 h 158"/>
                    <a:gd name="T12" fmla="*/ 501 w 501"/>
                    <a:gd name="T13" fmla="*/ 129 h 158"/>
                    <a:gd name="T14" fmla="*/ 501 w 501"/>
                    <a:gd name="T15" fmla="*/ 29 h 158"/>
                    <a:gd name="T16" fmla="*/ 472 w 501"/>
                    <a:gd name="T17" fmla="*/ 0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01" h="158">
                      <a:moveTo>
                        <a:pt x="472" y="0"/>
                      </a:move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13" y="0"/>
                        <a:pt x="0" y="13"/>
                        <a:pt x="0" y="29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145"/>
                        <a:pt x="13" y="158"/>
                        <a:pt x="29" y="158"/>
                      </a:cubicBezTo>
                      <a:cubicBezTo>
                        <a:pt x="472" y="158"/>
                        <a:pt x="472" y="158"/>
                        <a:pt x="472" y="158"/>
                      </a:cubicBezTo>
                      <a:cubicBezTo>
                        <a:pt x="488" y="158"/>
                        <a:pt x="501" y="145"/>
                        <a:pt x="501" y="129"/>
                      </a:cubicBezTo>
                      <a:cubicBezTo>
                        <a:pt x="501" y="29"/>
                        <a:pt x="501" y="29"/>
                        <a:pt x="501" y="29"/>
                      </a:cubicBezTo>
                      <a:cubicBezTo>
                        <a:pt x="501" y="13"/>
                        <a:pt x="488" y="0"/>
                        <a:pt x="47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99" name="Freeform 114"/>
                <p:cNvSpPr/>
                <p:nvPr/>
              </p:nvSpPr>
              <p:spPr bwMode="auto">
                <a:xfrm>
                  <a:off x="8568145" y="3282636"/>
                  <a:ext cx="175186" cy="165176"/>
                </a:xfrm>
                <a:custGeom>
                  <a:avLst/>
                  <a:gdLst>
                    <a:gd name="T0" fmla="*/ 20 w 37"/>
                    <a:gd name="T1" fmla="*/ 2 h 35"/>
                    <a:gd name="T2" fmla="*/ 23 w 37"/>
                    <a:gd name="T3" fmla="*/ 11 h 35"/>
                    <a:gd name="T4" fmla="*/ 25 w 37"/>
                    <a:gd name="T5" fmla="*/ 12 h 35"/>
                    <a:gd name="T6" fmla="*/ 35 w 37"/>
                    <a:gd name="T7" fmla="*/ 12 h 35"/>
                    <a:gd name="T8" fmla="*/ 36 w 37"/>
                    <a:gd name="T9" fmla="*/ 15 h 35"/>
                    <a:gd name="T10" fmla="*/ 28 w 37"/>
                    <a:gd name="T11" fmla="*/ 21 h 35"/>
                    <a:gd name="T12" fmla="*/ 27 w 37"/>
                    <a:gd name="T13" fmla="*/ 23 h 35"/>
                    <a:gd name="T14" fmla="*/ 30 w 37"/>
                    <a:gd name="T15" fmla="*/ 32 h 35"/>
                    <a:gd name="T16" fmla="*/ 28 w 37"/>
                    <a:gd name="T17" fmla="*/ 34 h 35"/>
                    <a:gd name="T18" fmla="*/ 20 w 37"/>
                    <a:gd name="T19" fmla="*/ 28 h 35"/>
                    <a:gd name="T20" fmla="*/ 18 w 37"/>
                    <a:gd name="T21" fmla="*/ 28 h 35"/>
                    <a:gd name="T22" fmla="*/ 10 w 37"/>
                    <a:gd name="T23" fmla="*/ 34 h 35"/>
                    <a:gd name="T24" fmla="*/ 7 w 37"/>
                    <a:gd name="T25" fmla="*/ 32 h 35"/>
                    <a:gd name="T26" fmla="*/ 10 w 37"/>
                    <a:gd name="T27" fmla="*/ 23 h 35"/>
                    <a:gd name="T28" fmla="*/ 10 w 37"/>
                    <a:gd name="T29" fmla="*/ 21 h 35"/>
                    <a:gd name="T30" fmla="*/ 2 w 37"/>
                    <a:gd name="T31" fmla="*/ 15 h 35"/>
                    <a:gd name="T32" fmla="*/ 3 w 37"/>
                    <a:gd name="T33" fmla="*/ 12 h 35"/>
                    <a:gd name="T34" fmla="*/ 13 w 37"/>
                    <a:gd name="T35" fmla="*/ 12 h 35"/>
                    <a:gd name="T36" fmla="*/ 14 w 37"/>
                    <a:gd name="T37" fmla="*/ 11 h 35"/>
                    <a:gd name="T38" fmla="*/ 17 w 37"/>
                    <a:gd name="T39" fmla="*/ 2 h 35"/>
                    <a:gd name="T40" fmla="*/ 20 w 37"/>
                    <a:gd name="T41" fmla="*/ 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7" h="35">
                      <a:moveTo>
                        <a:pt x="20" y="2"/>
                      </a:move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4" y="12"/>
                        <a:pt x="24" y="12"/>
                        <a:pt x="25" y="12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6" y="12"/>
                        <a:pt x="37" y="14"/>
                        <a:pt x="36" y="15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7" y="21"/>
                        <a:pt x="27" y="22"/>
                        <a:pt x="27" y="23"/>
                      </a:cubicBezTo>
                      <a:cubicBezTo>
                        <a:pt x="30" y="32"/>
                        <a:pt x="30" y="32"/>
                        <a:pt x="30" y="32"/>
                      </a:cubicBezTo>
                      <a:cubicBezTo>
                        <a:pt x="31" y="34"/>
                        <a:pt x="29" y="35"/>
                        <a:pt x="28" y="34"/>
                      </a:cubicBezTo>
                      <a:cubicBezTo>
                        <a:pt x="20" y="28"/>
                        <a:pt x="20" y="28"/>
                        <a:pt x="20" y="28"/>
                      </a:cubicBezTo>
                      <a:cubicBezTo>
                        <a:pt x="19" y="28"/>
                        <a:pt x="18" y="28"/>
                        <a:pt x="18" y="28"/>
                      </a:cubicBezTo>
                      <a:cubicBezTo>
                        <a:pt x="10" y="34"/>
                        <a:pt x="10" y="34"/>
                        <a:pt x="10" y="34"/>
                      </a:cubicBezTo>
                      <a:cubicBezTo>
                        <a:pt x="9" y="35"/>
                        <a:pt x="7" y="34"/>
                        <a:pt x="7" y="32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2"/>
                        <a:pt x="10" y="21"/>
                        <a:pt x="10" y="21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0" y="14"/>
                        <a:pt x="1" y="12"/>
                        <a:pt x="3" y="12"/>
                      </a:cubicBezTo>
                      <a:cubicBezTo>
                        <a:pt x="13" y="12"/>
                        <a:pt x="13" y="12"/>
                        <a:pt x="13" y="12"/>
                      </a:cubicBezTo>
                      <a:cubicBezTo>
                        <a:pt x="13" y="12"/>
                        <a:pt x="14" y="12"/>
                        <a:pt x="14" y="11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8" y="0"/>
                        <a:pt x="20" y="0"/>
                        <a:pt x="20" y="2"/>
                      </a:cubicBezTo>
                      <a:close/>
                    </a:path>
                  </a:pathLst>
                </a:custGeom>
                <a:solidFill>
                  <a:srgbClr val="FBBE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00" name="Freeform 115"/>
                <p:cNvSpPr/>
                <p:nvPr/>
              </p:nvSpPr>
              <p:spPr bwMode="auto">
                <a:xfrm>
                  <a:off x="8833427" y="3282636"/>
                  <a:ext cx="172684" cy="165176"/>
                </a:xfrm>
                <a:custGeom>
                  <a:avLst/>
                  <a:gdLst>
                    <a:gd name="T0" fmla="*/ 20 w 37"/>
                    <a:gd name="T1" fmla="*/ 2 h 35"/>
                    <a:gd name="T2" fmla="*/ 23 w 37"/>
                    <a:gd name="T3" fmla="*/ 11 h 35"/>
                    <a:gd name="T4" fmla="*/ 24 w 37"/>
                    <a:gd name="T5" fmla="*/ 12 h 35"/>
                    <a:gd name="T6" fmla="*/ 34 w 37"/>
                    <a:gd name="T7" fmla="*/ 12 h 35"/>
                    <a:gd name="T8" fmla="*/ 35 w 37"/>
                    <a:gd name="T9" fmla="*/ 15 h 35"/>
                    <a:gd name="T10" fmla="*/ 27 w 37"/>
                    <a:gd name="T11" fmla="*/ 21 h 35"/>
                    <a:gd name="T12" fmla="*/ 27 w 37"/>
                    <a:gd name="T13" fmla="*/ 23 h 35"/>
                    <a:gd name="T14" fmla="*/ 30 w 37"/>
                    <a:gd name="T15" fmla="*/ 32 h 35"/>
                    <a:gd name="T16" fmla="*/ 27 w 37"/>
                    <a:gd name="T17" fmla="*/ 34 h 35"/>
                    <a:gd name="T18" fmla="*/ 19 w 37"/>
                    <a:gd name="T19" fmla="*/ 28 h 35"/>
                    <a:gd name="T20" fmla="*/ 17 w 37"/>
                    <a:gd name="T21" fmla="*/ 28 h 35"/>
                    <a:gd name="T22" fmla="*/ 9 w 37"/>
                    <a:gd name="T23" fmla="*/ 34 h 35"/>
                    <a:gd name="T24" fmla="*/ 7 w 37"/>
                    <a:gd name="T25" fmla="*/ 32 h 35"/>
                    <a:gd name="T26" fmla="*/ 10 w 37"/>
                    <a:gd name="T27" fmla="*/ 23 h 35"/>
                    <a:gd name="T28" fmla="*/ 9 w 37"/>
                    <a:gd name="T29" fmla="*/ 21 h 35"/>
                    <a:gd name="T30" fmla="*/ 1 w 37"/>
                    <a:gd name="T31" fmla="*/ 15 h 35"/>
                    <a:gd name="T32" fmla="*/ 2 w 37"/>
                    <a:gd name="T33" fmla="*/ 12 h 35"/>
                    <a:gd name="T34" fmla="*/ 12 w 37"/>
                    <a:gd name="T35" fmla="*/ 12 h 35"/>
                    <a:gd name="T36" fmla="*/ 14 w 37"/>
                    <a:gd name="T37" fmla="*/ 11 h 35"/>
                    <a:gd name="T38" fmla="*/ 17 w 37"/>
                    <a:gd name="T39" fmla="*/ 2 h 35"/>
                    <a:gd name="T40" fmla="*/ 20 w 37"/>
                    <a:gd name="T41" fmla="*/ 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7" h="35">
                      <a:moveTo>
                        <a:pt x="20" y="2"/>
                      </a:move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3" y="12"/>
                        <a:pt x="24" y="12"/>
                        <a:pt x="24" y="12"/>
                      </a:cubicBezTo>
                      <a:cubicBezTo>
                        <a:pt x="34" y="12"/>
                        <a:pt x="34" y="12"/>
                        <a:pt x="34" y="12"/>
                      </a:cubicBezTo>
                      <a:cubicBezTo>
                        <a:pt x="36" y="12"/>
                        <a:pt x="37" y="14"/>
                        <a:pt x="35" y="15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1"/>
                        <a:pt x="26" y="22"/>
                        <a:pt x="27" y="23"/>
                      </a:cubicBezTo>
                      <a:cubicBezTo>
                        <a:pt x="30" y="32"/>
                        <a:pt x="30" y="32"/>
                        <a:pt x="30" y="32"/>
                      </a:cubicBezTo>
                      <a:cubicBezTo>
                        <a:pt x="30" y="34"/>
                        <a:pt x="28" y="35"/>
                        <a:pt x="27" y="34"/>
                      </a:cubicBezTo>
                      <a:cubicBezTo>
                        <a:pt x="19" y="28"/>
                        <a:pt x="19" y="28"/>
                        <a:pt x="19" y="28"/>
                      </a:cubicBezTo>
                      <a:cubicBezTo>
                        <a:pt x="19" y="28"/>
                        <a:pt x="18" y="28"/>
                        <a:pt x="17" y="28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8" y="35"/>
                        <a:pt x="6" y="34"/>
                        <a:pt x="7" y="32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0" y="22"/>
                        <a:pt x="10" y="21"/>
                        <a:pt x="9" y="21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4"/>
                        <a:pt x="1" y="12"/>
                        <a:pt x="2" y="1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3" y="12"/>
                        <a:pt x="13" y="12"/>
                        <a:pt x="14" y="11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0"/>
                        <a:pt x="19" y="0"/>
                        <a:pt x="20" y="2"/>
                      </a:cubicBezTo>
                      <a:close/>
                    </a:path>
                  </a:pathLst>
                </a:custGeom>
                <a:solidFill>
                  <a:srgbClr val="FBBE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01" name="Freeform 116"/>
                <p:cNvSpPr/>
                <p:nvPr/>
              </p:nvSpPr>
              <p:spPr bwMode="auto">
                <a:xfrm>
                  <a:off x="9091202" y="3282636"/>
                  <a:ext cx="175186" cy="165176"/>
                </a:xfrm>
                <a:custGeom>
                  <a:avLst/>
                  <a:gdLst>
                    <a:gd name="T0" fmla="*/ 20 w 37"/>
                    <a:gd name="T1" fmla="*/ 2 h 35"/>
                    <a:gd name="T2" fmla="*/ 23 w 37"/>
                    <a:gd name="T3" fmla="*/ 11 h 35"/>
                    <a:gd name="T4" fmla="*/ 25 w 37"/>
                    <a:gd name="T5" fmla="*/ 12 h 35"/>
                    <a:gd name="T6" fmla="*/ 35 w 37"/>
                    <a:gd name="T7" fmla="*/ 12 h 35"/>
                    <a:gd name="T8" fmla="*/ 36 w 37"/>
                    <a:gd name="T9" fmla="*/ 15 h 35"/>
                    <a:gd name="T10" fmla="*/ 28 w 37"/>
                    <a:gd name="T11" fmla="*/ 21 h 35"/>
                    <a:gd name="T12" fmla="*/ 27 w 37"/>
                    <a:gd name="T13" fmla="*/ 23 h 35"/>
                    <a:gd name="T14" fmla="*/ 30 w 37"/>
                    <a:gd name="T15" fmla="*/ 32 h 35"/>
                    <a:gd name="T16" fmla="*/ 28 w 37"/>
                    <a:gd name="T17" fmla="*/ 34 h 35"/>
                    <a:gd name="T18" fmla="*/ 20 w 37"/>
                    <a:gd name="T19" fmla="*/ 28 h 35"/>
                    <a:gd name="T20" fmla="*/ 18 w 37"/>
                    <a:gd name="T21" fmla="*/ 28 h 35"/>
                    <a:gd name="T22" fmla="*/ 10 w 37"/>
                    <a:gd name="T23" fmla="*/ 34 h 35"/>
                    <a:gd name="T24" fmla="*/ 7 w 37"/>
                    <a:gd name="T25" fmla="*/ 32 h 35"/>
                    <a:gd name="T26" fmla="*/ 10 w 37"/>
                    <a:gd name="T27" fmla="*/ 23 h 35"/>
                    <a:gd name="T28" fmla="*/ 10 w 37"/>
                    <a:gd name="T29" fmla="*/ 21 h 35"/>
                    <a:gd name="T30" fmla="*/ 2 w 37"/>
                    <a:gd name="T31" fmla="*/ 15 h 35"/>
                    <a:gd name="T32" fmla="*/ 2 w 37"/>
                    <a:gd name="T33" fmla="*/ 12 h 35"/>
                    <a:gd name="T34" fmla="*/ 12 w 37"/>
                    <a:gd name="T35" fmla="*/ 12 h 35"/>
                    <a:gd name="T36" fmla="*/ 14 w 37"/>
                    <a:gd name="T37" fmla="*/ 11 h 35"/>
                    <a:gd name="T38" fmla="*/ 17 w 37"/>
                    <a:gd name="T39" fmla="*/ 2 h 35"/>
                    <a:gd name="T40" fmla="*/ 20 w 37"/>
                    <a:gd name="T41" fmla="*/ 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7" h="35">
                      <a:moveTo>
                        <a:pt x="20" y="2"/>
                      </a:move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3" y="12"/>
                        <a:pt x="24" y="12"/>
                        <a:pt x="25" y="12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6" y="12"/>
                        <a:pt x="37" y="14"/>
                        <a:pt x="36" y="15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7" y="21"/>
                        <a:pt x="27" y="22"/>
                        <a:pt x="27" y="23"/>
                      </a:cubicBezTo>
                      <a:cubicBezTo>
                        <a:pt x="30" y="32"/>
                        <a:pt x="30" y="32"/>
                        <a:pt x="30" y="32"/>
                      </a:cubicBezTo>
                      <a:cubicBezTo>
                        <a:pt x="31" y="34"/>
                        <a:pt x="29" y="35"/>
                        <a:pt x="28" y="34"/>
                      </a:cubicBezTo>
                      <a:cubicBezTo>
                        <a:pt x="20" y="28"/>
                        <a:pt x="20" y="28"/>
                        <a:pt x="20" y="28"/>
                      </a:cubicBezTo>
                      <a:cubicBezTo>
                        <a:pt x="19" y="28"/>
                        <a:pt x="18" y="28"/>
                        <a:pt x="18" y="28"/>
                      </a:cubicBezTo>
                      <a:cubicBezTo>
                        <a:pt x="10" y="34"/>
                        <a:pt x="10" y="34"/>
                        <a:pt x="10" y="34"/>
                      </a:cubicBezTo>
                      <a:cubicBezTo>
                        <a:pt x="8" y="35"/>
                        <a:pt x="7" y="34"/>
                        <a:pt x="7" y="32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0" y="22"/>
                        <a:pt x="10" y="21"/>
                        <a:pt x="10" y="21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0" y="14"/>
                        <a:pt x="1" y="12"/>
                        <a:pt x="2" y="1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3" y="12"/>
                        <a:pt x="14" y="12"/>
                        <a:pt x="14" y="11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8" y="0"/>
                        <a:pt x="20" y="0"/>
                        <a:pt x="20" y="2"/>
                      </a:cubicBezTo>
                      <a:close/>
                    </a:path>
                  </a:pathLst>
                </a:custGeom>
                <a:solidFill>
                  <a:srgbClr val="FBBE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02" name="Freeform 117"/>
                <p:cNvSpPr/>
                <p:nvPr/>
              </p:nvSpPr>
              <p:spPr bwMode="auto">
                <a:xfrm>
                  <a:off x="9353980" y="3282636"/>
                  <a:ext cx="170181" cy="165176"/>
                </a:xfrm>
                <a:custGeom>
                  <a:avLst/>
                  <a:gdLst>
                    <a:gd name="T0" fmla="*/ 20 w 36"/>
                    <a:gd name="T1" fmla="*/ 2 h 35"/>
                    <a:gd name="T2" fmla="*/ 23 w 36"/>
                    <a:gd name="T3" fmla="*/ 11 h 35"/>
                    <a:gd name="T4" fmla="*/ 24 w 36"/>
                    <a:gd name="T5" fmla="*/ 12 h 35"/>
                    <a:gd name="T6" fmla="*/ 34 w 36"/>
                    <a:gd name="T7" fmla="*/ 12 h 35"/>
                    <a:gd name="T8" fmla="*/ 35 w 36"/>
                    <a:gd name="T9" fmla="*/ 15 h 35"/>
                    <a:gd name="T10" fmla="*/ 27 w 36"/>
                    <a:gd name="T11" fmla="*/ 21 h 35"/>
                    <a:gd name="T12" fmla="*/ 26 w 36"/>
                    <a:gd name="T13" fmla="*/ 23 h 35"/>
                    <a:gd name="T14" fmla="*/ 29 w 36"/>
                    <a:gd name="T15" fmla="*/ 32 h 35"/>
                    <a:gd name="T16" fmla="*/ 27 w 36"/>
                    <a:gd name="T17" fmla="*/ 34 h 35"/>
                    <a:gd name="T18" fmla="*/ 19 w 36"/>
                    <a:gd name="T19" fmla="*/ 28 h 35"/>
                    <a:gd name="T20" fmla="*/ 17 w 36"/>
                    <a:gd name="T21" fmla="*/ 28 h 35"/>
                    <a:gd name="T22" fmla="*/ 9 w 36"/>
                    <a:gd name="T23" fmla="*/ 34 h 35"/>
                    <a:gd name="T24" fmla="*/ 7 w 36"/>
                    <a:gd name="T25" fmla="*/ 32 h 35"/>
                    <a:gd name="T26" fmla="*/ 10 w 36"/>
                    <a:gd name="T27" fmla="*/ 23 h 35"/>
                    <a:gd name="T28" fmla="*/ 9 w 36"/>
                    <a:gd name="T29" fmla="*/ 21 h 35"/>
                    <a:gd name="T30" fmla="*/ 1 w 36"/>
                    <a:gd name="T31" fmla="*/ 15 h 35"/>
                    <a:gd name="T32" fmla="*/ 2 w 36"/>
                    <a:gd name="T33" fmla="*/ 12 h 35"/>
                    <a:gd name="T34" fmla="*/ 12 w 36"/>
                    <a:gd name="T35" fmla="*/ 12 h 35"/>
                    <a:gd name="T36" fmla="*/ 13 w 36"/>
                    <a:gd name="T37" fmla="*/ 11 h 35"/>
                    <a:gd name="T38" fmla="*/ 16 w 36"/>
                    <a:gd name="T39" fmla="*/ 2 h 35"/>
                    <a:gd name="T40" fmla="*/ 20 w 36"/>
                    <a:gd name="T41" fmla="*/ 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6" h="35">
                      <a:moveTo>
                        <a:pt x="20" y="2"/>
                      </a:move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3" y="12"/>
                        <a:pt x="23" y="12"/>
                        <a:pt x="24" y="12"/>
                      </a:cubicBezTo>
                      <a:cubicBezTo>
                        <a:pt x="34" y="12"/>
                        <a:pt x="34" y="12"/>
                        <a:pt x="34" y="12"/>
                      </a:cubicBezTo>
                      <a:cubicBezTo>
                        <a:pt x="36" y="12"/>
                        <a:pt x="36" y="14"/>
                        <a:pt x="35" y="15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6" y="21"/>
                        <a:pt x="26" y="22"/>
                        <a:pt x="26" y="23"/>
                      </a:cubicBezTo>
                      <a:cubicBezTo>
                        <a:pt x="29" y="32"/>
                        <a:pt x="29" y="32"/>
                        <a:pt x="29" y="32"/>
                      </a:cubicBezTo>
                      <a:cubicBezTo>
                        <a:pt x="30" y="34"/>
                        <a:pt x="28" y="35"/>
                        <a:pt x="27" y="34"/>
                      </a:cubicBezTo>
                      <a:cubicBezTo>
                        <a:pt x="19" y="28"/>
                        <a:pt x="19" y="28"/>
                        <a:pt x="19" y="28"/>
                      </a:cubicBezTo>
                      <a:cubicBezTo>
                        <a:pt x="18" y="28"/>
                        <a:pt x="18" y="28"/>
                        <a:pt x="17" y="28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8" y="35"/>
                        <a:pt x="6" y="34"/>
                        <a:pt x="7" y="32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0" y="22"/>
                        <a:pt x="10" y="21"/>
                        <a:pt x="9" y="21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4"/>
                        <a:pt x="0" y="12"/>
                        <a:pt x="2" y="1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3" y="12"/>
                        <a:pt x="13" y="12"/>
                        <a:pt x="13" y="11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7" y="0"/>
                        <a:pt x="19" y="0"/>
                        <a:pt x="20" y="2"/>
                      </a:cubicBezTo>
                      <a:close/>
                    </a:path>
                  </a:pathLst>
                </a:custGeom>
                <a:solidFill>
                  <a:srgbClr val="FBBE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03" name="Freeform 118"/>
                <p:cNvSpPr/>
                <p:nvPr/>
              </p:nvSpPr>
              <p:spPr bwMode="auto">
                <a:xfrm>
                  <a:off x="9614257" y="3282636"/>
                  <a:ext cx="172684" cy="165176"/>
                </a:xfrm>
                <a:custGeom>
                  <a:avLst/>
                  <a:gdLst>
                    <a:gd name="T0" fmla="*/ 20 w 37"/>
                    <a:gd name="T1" fmla="*/ 2 h 35"/>
                    <a:gd name="T2" fmla="*/ 23 w 37"/>
                    <a:gd name="T3" fmla="*/ 11 h 35"/>
                    <a:gd name="T4" fmla="*/ 25 w 37"/>
                    <a:gd name="T5" fmla="*/ 12 h 35"/>
                    <a:gd name="T6" fmla="*/ 35 w 37"/>
                    <a:gd name="T7" fmla="*/ 12 h 35"/>
                    <a:gd name="T8" fmla="*/ 35 w 37"/>
                    <a:gd name="T9" fmla="*/ 15 h 35"/>
                    <a:gd name="T10" fmla="*/ 27 w 37"/>
                    <a:gd name="T11" fmla="*/ 21 h 35"/>
                    <a:gd name="T12" fmla="*/ 27 w 37"/>
                    <a:gd name="T13" fmla="*/ 23 h 35"/>
                    <a:gd name="T14" fmla="*/ 30 w 37"/>
                    <a:gd name="T15" fmla="*/ 32 h 35"/>
                    <a:gd name="T16" fmla="*/ 27 w 37"/>
                    <a:gd name="T17" fmla="*/ 34 h 35"/>
                    <a:gd name="T18" fmla="*/ 19 w 37"/>
                    <a:gd name="T19" fmla="*/ 28 h 35"/>
                    <a:gd name="T20" fmla="*/ 17 w 37"/>
                    <a:gd name="T21" fmla="*/ 28 h 35"/>
                    <a:gd name="T22" fmla="*/ 9 w 37"/>
                    <a:gd name="T23" fmla="*/ 34 h 35"/>
                    <a:gd name="T24" fmla="*/ 7 w 37"/>
                    <a:gd name="T25" fmla="*/ 32 h 35"/>
                    <a:gd name="T26" fmla="*/ 10 w 37"/>
                    <a:gd name="T27" fmla="*/ 23 h 35"/>
                    <a:gd name="T28" fmla="*/ 9 w 37"/>
                    <a:gd name="T29" fmla="*/ 21 h 35"/>
                    <a:gd name="T30" fmla="*/ 1 w 37"/>
                    <a:gd name="T31" fmla="*/ 15 h 35"/>
                    <a:gd name="T32" fmla="*/ 2 w 37"/>
                    <a:gd name="T33" fmla="*/ 12 h 35"/>
                    <a:gd name="T34" fmla="*/ 12 w 37"/>
                    <a:gd name="T35" fmla="*/ 12 h 35"/>
                    <a:gd name="T36" fmla="*/ 14 w 37"/>
                    <a:gd name="T37" fmla="*/ 11 h 35"/>
                    <a:gd name="T38" fmla="*/ 17 w 37"/>
                    <a:gd name="T39" fmla="*/ 2 h 35"/>
                    <a:gd name="T40" fmla="*/ 20 w 37"/>
                    <a:gd name="T41" fmla="*/ 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7" h="35">
                      <a:moveTo>
                        <a:pt x="20" y="2"/>
                      </a:move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3" y="12"/>
                        <a:pt x="24" y="12"/>
                        <a:pt x="25" y="12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6" y="12"/>
                        <a:pt x="37" y="14"/>
                        <a:pt x="35" y="15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1"/>
                        <a:pt x="27" y="22"/>
                        <a:pt x="27" y="23"/>
                      </a:cubicBezTo>
                      <a:cubicBezTo>
                        <a:pt x="30" y="32"/>
                        <a:pt x="30" y="32"/>
                        <a:pt x="30" y="32"/>
                      </a:cubicBezTo>
                      <a:cubicBezTo>
                        <a:pt x="30" y="34"/>
                        <a:pt x="29" y="35"/>
                        <a:pt x="27" y="34"/>
                      </a:cubicBezTo>
                      <a:cubicBezTo>
                        <a:pt x="19" y="28"/>
                        <a:pt x="19" y="28"/>
                        <a:pt x="19" y="28"/>
                      </a:cubicBezTo>
                      <a:cubicBezTo>
                        <a:pt x="19" y="28"/>
                        <a:pt x="18" y="28"/>
                        <a:pt x="17" y="28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8" y="35"/>
                        <a:pt x="6" y="34"/>
                        <a:pt x="7" y="32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0" y="22"/>
                        <a:pt x="10" y="21"/>
                        <a:pt x="9" y="21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4"/>
                        <a:pt x="1" y="12"/>
                        <a:pt x="2" y="1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3" y="12"/>
                        <a:pt x="14" y="12"/>
                        <a:pt x="14" y="11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0"/>
                        <a:pt x="19" y="0"/>
                        <a:pt x="20" y="2"/>
                      </a:cubicBezTo>
                      <a:close/>
                    </a:path>
                  </a:pathLst>
                </a:custGeom>
                <a:solidFill>
                  <a:srgbClr val="B1D7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04" name="Rectangle 119"/>
                <p:cNvSpPr>
                  <a:spLocks noChangeArrowheads="1"/>
                </p:cNvSpPr>
                <p:nvPr/>
              </p:nvSpPr>
              <p:spPr bwMode="auto">
                <a:xfrm>
                  <a:off x="8573150" y="3517886"/>
                  <a:ext cx="758307" cy="20021"/>
                </a:xfrm>
                <a:prstGeom prst="rect">
                  <a:avLst/>
                </a:prstGeom>
                <a:solidFill>
                  <a:srgbClr val="B1D7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05" name="Rectangle 120"/>
                <p:cNvSpPr>
                  <a:spLocks noChangeArrowheads="1"/>
                </p:cNvSpPr>
                <p:nvPr/>
              </p:nvSpPr>
              <p:spPr bwMode="auto">
                <a:xfrm>
                  <a:off x="8573150" y="3170017"/>
                  <a:ext cx="758307" cy="42546"/>
                </a:xfrm>
                <a:prstGeom prst="rect">
                  <a:avLst/>
                </a:prstGeom>
                <a:solidFill>
                  <a:srgbClr val="379C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06" name="Rectangle 121"/>
                <p:cNvSpPr>
                  <a:spLocks noChangeArrowheads="1"/>
                </p:cNvSpPr>
                <p:nvPr/>
              </p:nvSpPr>
              <p:spPr bwMode="auto">
                <a:xfrm>
                  <a:off x="8573150" y="3597971"/>
                  <a:ext cx="758307" cy="20021"/>
                </a:xfrm>
                <a:prstGeom prst="rect">
                  <a:avLst/>
                </a:prstGeom>
                <a:solidFill>
                  <a:srgbClr val="B1D7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07" name="Rectangle 122"/>
                <p:cNvSpPr>
                  <a:spLocks noChangeArrowheads="1"/>
                </p:cNvSpPr>
                <p:nvPr/>
              </p:nvSpPr>
              <p:spPr bwMode="auto">
                <a:xfrm>
                  <a:off x="8573150" y="3673051"/>
                  <a:ext cx="347871" cy="20021"/>
                </a:xfrm>
                <a:prstGeom prst="rect">
                  <a:avLst/>
                </a:prstGeom>
                <a:solidFill>
                  <a:srgbClr val="B1D7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08" name="Oval 123"/>
                <p:cNvSpPr>
                  <a:spLocks noChangeArrowheads="1"/>
                </p:cNvSpPr>
                <p:nvPr/>
              </p:nvSpPr>
              <p:spPr bwMode="auto">
                <a:xfrm>
                  <a:off x="7802331" y="3122466"/>
                  <a:ext cx="605644" cy="608147"/>
                </a:xfrm>
                <a:prstGeom prst="ellipse">
                  <a:avLst/>
                </a:prstGeom>
                <a:solidFill>
                  <a:srgbClr val="7BC7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09" name="Freeform 124"/>
                <p:cNvSpPr/>
                <p:nvPr/>
              </p:nvSpPr>
              <p:spPr bwMode="auto">
                <a:xfrm>
                  <a:off x="7942480" y="3192540"/>
                  <a:ext cx="310330" cy="420447"/>
                </a:xfrm>
                <a:custGeom>
                  <a:avLst/>
                  <a:gdLst>
                    <a:gd name="T0" fmla="*/ 66 w 66"/>
                    <a:gd name="T1" fmla="*/ 88 h 89"/>
                    <a:gd name="T2" fmla="*/ 61 w 66"/>
                    <a:gd name="T3" fmla="*/ 29 h 89"/>
                    <a:gd name="T4" fmla="*/ 39 w 66"/>
                    <a:gd name="T5" fmla="*/ 4 h 89"/>
                    <a:gd name="T6" fmla="*/ 16 w 66"/>
                    <a:gd name="T7" fmla="*/ 6 h 89"/>
                    <a:gd name="T8" fmla="*/ 7 w 66"/>
                    <a:gd name="T9" fmla="*/ 31 h 89"/>
                    <a:gd name="T10" fmla="*/ 0 w 66"/>
                    <a:gd name="T11" fmla="*/ 89 h 89"/>
                    <a:gd name="T12" fmla="*/ 66 w 66"/>
                    <a:gd name="T13" fmla="*/ 88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6" h="89">
                      <a:moveTo>
                        <a:pt x="66" y="88"/>
                      </a:moveTo>
                      <a:cubicBezTo>
                        <a:pt x="61" y="29"/>
                        <a:pt x="61" y="29"/>
                        <a:pt x="61" y="29"/>
                      </a:cubicBezTo>
                      <a:cubicBezTo>
                        <a:pt x="61" y="14"/>
                        <a:pt x="55" y="0"/>
                        <a:pt x="39" y="4"/>
                      </a:cubicBezTo>
                      <a:cubicBezTo>
                        <a:pt x="31" y="0"/>
                        <a:pt x="22" y="1"/>
                        <a:pt x="16" y="6"/>
                      </a:cubicBezTo>
                      <a:cubicBezTo>
                        <a:pt x="10" y="12"/>
                        <a:pt x="7" y="22"/>
                        <a:pt x="7" y="31"/>
                      </a:cubicBezTo>
                      <a:cubicBezTo>
                        <a:pt x="0" y="89"/>
                        <a:pt x="0" y="89"/>
                        <a:pt x="0" y="89"/>
                      </a:cubicBezTo>
                      <a:lnTo>
                        <a:pt x="66" y="88"/>
                      </a:lnTo>
                      <a:close/>
                    </a:path>
                  </a:pathLst>
                </a:custGeom>
                <a:solidFill>
                  <a:srgbClr val="0A4D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10" name="Freeform 125"/>
                <p:cNvSpPr/>
                <p:nvPr/>
              </p:nvSpPr>
              <p:spPr bwMode="auto">
                <a:xfrm>
                  <a:off x="8052597" y="3465331"/>
                  <a:ext cx="97605" cy="117626"/>
                </a:xfrm>
                <a:custGeom>
                  <a:avLst/>
                  <a:gdLst>
                    <a:gd name="T0" fmla="*/ 21 w 21"/>
                    <a:gd name="T1" fmla="*/ 0 h 25"/>
                    <a:gd name="T2" fmla="*/ 21 w 21"/>
                    <a:gd name="T3" fmla="*/ 13 h 25"/>
                    <a:gd name="T4" fmla="*/ 11 w 21"/>
                    <a:gd name="T5" fmla="*/ 25 h 25"/>
                    <a:gd name="T6" fmla="*/ 0 w 21"/>
                    <a:gd name="T7" fmla="*/ 13 h 25"/>
                    <a:gd name="T8" fmla="*/ 0 w 21"/>
                    <a:gd name="T9" fmla="*/ 0 h 25"/>
                    <a:gd name="T10" fmla="*/ 21 w 21"/>
                    <a:gd name="T11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" h="25">
                      <a:moveTo>
                        <a:pt x="21" y="0"/>
                      </a:move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19" y="23"/>
                        <a:pt x="11" y="25"/>
                      </a:cubicBezTo>
                      <a:cubicBezTo>
                        <a:pt x="2" y="22"/>
                        <a:pt x="0" y="13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FFA6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11" name="Freeform 126"/>
                <p:cNvSpPr/>
                <p:nvPr/>
              </p:nvSpPr>
              <p:spPr bwMode="auto">
                <a:xfrm>
                  <a:off x="8052597" y="3457822"/>
                  <a:ext cx="97605" cy="50053"/>
                </a:xfrm>
                <a:custGeom>
                  <a:avLst/>
                  <a:gdLst>
                    <a:gd name="T0" fmla="*/ 21 w 21"/>
                    <a:gd name="T1" fmla="*/ 0 h 11"/>
                    <a:gd name="T2" fmla="*/ 21 w 21"/>
                    <a:gd name="T3" fmla="*/ 8 h 11"/>
                    <a:gd name="T4" fmla="*/ 11 w 21"/>
                    <a:gd name="T5" fmla="*/ 11 h 11"/>
                    <a:gd name="T6" fmla="*/ 0 w 21"/>
                    <a:gd name="T7" fmla="*/ 8 h 11"/>
                    <a:gd name="T8" fmla="*/ 0 w 21"/>
                    <a:gd name="T9" fmla="*/ 0 h 11"/>
                    <a:gd name="T10" fmla="*/ 21 w 21"/>
                    <a:gd name="T1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" h="11">
                      <a:moveTo>
                        <a:pt x="21" y="0"/>
                      </a:moveTo>
                      <a:cubicBezTo>
                        <a:pt x="21" y="8"/>
                        <a:pt x="21" y="8"/>
                        <a:pt x="21" y="8"/>
                      </a:cubicBezTo>
                      <a:cubicBezTo>
                        <a:pt x="18" y="10"/>
                        <a:pt x="14" y="11"/>
                        <a:pt x="11" y="11"/>
                      </a:cubicBezTo>
                      <a:cubicBezTo>
                        <a:pt x="7" y="11"/>
                        <a:pt x="3" y="10"/>
                        <a:pt x="0" y="8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E57C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12" name="Freeform 127"/>
                <p:cNvSpPr/>
                <p:nvPr/>
              </p:nvSpPr>
              <p:spPr bwMode="auto">
                <a:xfrm>
                  <a:off x="8005047" y="3297652"/>
                  <a:ext cx="197711" cy="197711"/>
                </a:xfrm>
                <a:custGeom>
                  <a:avLst/>
                  <a:gdLst>
                    <a:gd name="T0" fmla="*/ 42 w 42"/>
                    <a:gd name="T1" fmla="*/ 8 h 42"/>
                    <a:gd name="T2" fmla="*/ 26 w 42"/>
                    <a:gd name="T3" fmla="*/ 0 h 42"/>
                    <a:gd name="T4" fmla="*/ 0 w 42"/>
                    <a:gd name="T5" fmla="*/ 8 h 42"/>
                    <a:gd name="T6" fmla="*/ 0 w 42"/>
                    <a:gd name="T7" fmla="*/ 16 h 42"/>
                    <a:gd name="T8" fmla="*/ 6 w 42"/>
                    <a:gd name="T9" fmla="*/ 35 h 42"/>
                    <a:gd name="T10" fmla="*/ 21 w 42"/>
                    <a:gd name="T11" fmla="*/ 42 h 42"/>
                    <a:gd name="T12" fmla="*/ 35 w 42"/>
                    <a:gd name="T13" fmla="*/ 35 h 42"/>
                    <a:gd name="T14" fmla="*/ 42 w 42"/>
                    <a:gd name="T15" fmla="*/ 16 h 42"/>
                    <a:gd name="T16" fmla="*/ 42 w 42"/>
                    <a:gd name="T17" fmla="*/ 8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2" h="42">
                      <a:moveTo>
                        <a:pt x="42" y="8"/>
                      </a:moveTo>
                      <a:cubicBezTo>
                        <a:pt x="32" y="7"/>
                        <a:pt x="26" y="0"/>
                        <a:pt x="26" y="0"/>
                      </a:cubicBezTo>
                      <a:cubicBezTo>
                        <a:pt x="20" y="5"/>
                        <a:pt x="0" y="8"/>
                        <a:pt x="0" y="8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22"/>
                        <a:pt x="2" y="29"/>
                        <a:pt x="6" y="35"/>
                      </a:cubicBezTo>
                      <a:cubicBezTo>
                        <a:pt x="10" y="39"/>
                        <a:pt x="15" y="42"/>
                        <a:pt x="21" y="42"/>
                      </a:cubicBezTo>
                      <a:cubicBezTo>
                        <a:pt x="26" y="42"/>
                        <a:pt x="32" y="39"/>
                        <a:pt x="35" y="35"/>
                      </a:cubicBezTo>
                      <a:cubicBezTo>
                        <a:pt x="39" y="29"/>
                        <a:pt x="42" y="22"/>
                        <a:pt x="42" y="16"/>
                      </a:cubicBezTo>
                      <a:lnTo>
                        <a:pt x="42" y="8"/>
                      </a:lnTo>
                      <a:close/>
                    </a:path>
                  </a:pathLst>
                </a:custGeom>
                <a:solidFill>
                  <a:srgbClr val="FFA6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13" name="Freeform 128"/>
                <p:cNvSpPr/>
                <p:nvPr/>
              </p:nvSpPr>
              <p:spPr bwMode="auto">
                <a:xfrm>
                  <a:off x="7812342" y="3527897"/>
                  <a:ext cx="578115" cy="460490"/>
                </a:xfrm>
                <a:custGeom>
                  <a:avLst/>
                  <a:gdLst>
                    <a:gd name="T0" fmla="*/ 113 w 123"/>
                    <a:gd name="T1" fmla="*/ 22 h 98"/>
                    <a:gd name="T2" fmla="*/ 70 w 123"/>
                    <a:gd name="T3" fmla="*/ 0 h 98"/>
                    <a:gd name="T4" fmla="*/ 61 w 123"/>
                    <a:gd name="T5" fmla="*/ 3 h 98"/>
                    <a:gd name="T6" fmla="*/ 52 w 123"/>
                    <a:gd name="T7" fmla="*/ 0 h 98"/>
                    <a:gd name="T8" fmla="*/ 10 w 123"/>
                    <a:gd name="T9" fmla="*/ 22 h 98"/>
                    <a:gd name="T10" fmla="*/ 0 w 123"/>
                    <a:gd name="T11" fmla="*/ 97 h 98"/>
                    <a:gd name="T12" fmla="*/ 16 w 123"/>
                    <a:gd name="T13" fmla="*/ 97 h 98"/>
                    <a:gd name="T14" fmla="*/ 25 w 123"/>
                    <a:gd name="T15" fmla="*/ 34 h 98"/>
                    <a:gd name="T16" fmla="*/ 30 w 123"/>
                    <a:gd name="T17" fmla="*/ 66 h 98"/>
                    <a:gd name="T18" fmla="*/ 26 w 123"/>
                    <a:gd name="T19" fmla="*/ 98 h 98"/>
                    <a:gd name="T20" fmla="*/ 60 w 123"/>
                    <a:gd name="T21" fmla="*/ 98 h 98"/>
                    <a:gd name="T22" fmla="*/ 62 w 123"/>
                    <a:gd name="T23" fmla="*/ 98 h 98"/>
                    <a:gd name="T24" fmla="*/ 96 w 123"/>
                    <a:gd name="T25" fmla="*/ 98 h 98"/>
                    <a:gd name="T26" fmla="*/ 92 w 123"/>
                    <a:gd name="T27" fmla="*/ 66 h 98"/>
                    <a:gd name="T28" fmla="*/ 98 w 123"/>
                    <a:gd name="T29" fmla="*/ 34 h 98"/>
                    <a:gd name="T30" fmla="*/ 107 w 123"/>
                    <a:gd name="T31" fmla="*/ 97 h 98"/>
                    <a:gd name="T32" fmla="*/ 123 w 123"/>
                    <a:gd name="T33" fmla="*/ 97 h 98"/>
                    <a:gd name="T34" fmla="*/ 113 w 123"/>
                    <a:gd name="T35" fmla="*/ 22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3" h="98">
                      <a:moveTo>
                        <a:pt x="113" y="22"/>
                      </a:moveTo>
                      <a:cubicBezTo>
                        <a:pt x="105" y="8"/>
                        <a:pt x="70" y="0"/>
                        <a:pt x="70" y="0"/>
                      </a:cubicBezTo>
                      <a:cubicBezTo>
                        <a:pt x="61" y="3"/>
                        <a:pt x="61" y="3"/>
                        <a:pt x="61" y="3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0"/>
                        <a:pt x="18" y="8"/>
                        <a:pt x="10" y="22"/>
                      </a:cubicBezTo>
                      <a:cubicBezTo>
                        <a:pt x="0" y="97"/>
                        <a:pt x="0" y="97"/>
                        <a:pt x="0" y="97"/>
                      </a:cubicBezTo>
                      <a:cubicBezTo>
                        <a:pt x="16" y="97"/>
                        <a:pt x="16" y="97"/>
                        <a:pt x="16" y="97"/>
                      </a:cubicBezTo>
                      <a:cubicBezTo>
                        <a:pt x="25" y="34"/>
                        <a:pt x="25" y="34"/>
                        <a:pt x="25" y="34"/>
                      </a:cubicBezTo>
                      <a:cubicBezTo>
                        <a:pt x="25" y="34"/>
                        <a:pt x="31" y="54"/>
                        <a:pt x="30" y="66"/>
                      </a:cubicBezTo>
                      <a:cubicBezTo>
                        <a:pt x="30" y="78"/>
                        <a:pt x="26" y="98"/>
                        <a:pt x="26" y="98"/>
                      </a:cubicBezTo>
                      <a:cubicBezTo>
                        <a:pt x="60" y="98"/>
                        <a:pt x="60" y="98"/>
                        <a:pt x="60" y="98"/>
                      </a:cubicBezTo>
                      <a:cubicBezTo>
                        <a:pt x="62" y="98"/>
                        <a:pt x="62" y="98"/>
                        <a:pt x="62" y="98"/>
                      </a:cubicBezTo>
                      <a:cubicBezTo>
                        <a:pt x="96" y="98"/>
                        <a:pt x="96" y="98"/>
                        <a:pt x="96" y="98"/>
                      </a:cubicBezTo>
                      <a:cubicBezTo>
                        <a:pt x="96" y="98"/>
                        <a:pt x="93" y="78"/>
                        <a:pt x="92" y="66"/>
                      </a:cubicBezTo>
                      <a:cubicBezTo>
                        <a:pt x="92" y="54"/>
                        <a:pt x="98" y="34"/>
                        <a:pt x="98" y="34"/>
                      </a:cubicBezTo>
                      <a:cubicBezTo>
                        <a:pt x="107" y="97"/>
                        <a:pt x="107" y="97"/>
                        <a:pt x="107" y="97"/>
                      </a:cubicBezTo>
                      <a:cubicBezTo>
                        <a:pt x="123" y="97"/>
                        <a:pt x="123" y="97"/>
                        <a:pt x="123" y="97"/>
                      </a:cubicBezTo>
                      <a:lnTo>
                        <a:pt x="113" y="22"/>
                      </a:lnTo>
                      <a:close/>
                    </a:path>
                  </a:pathLst>
                </a:custGeom>
                <a:solidFill>
                  <a:srgbClr val="FFA6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14" name="Freeform 129"/>
                <p:cNvSpPr/>
                <p:nvPr/>
              </p:nvSpPr>
              <p:spPr bwMode="auto">
                <a:xfrm>
                  <a:off x="7894930" y="3555427"/>
                  <a:ext cx="410436" cy="432961"/>
                </a:xfrm>
                <a:custGeom>
                  <a:avLst/>
                  <a:gdLst>
                    <a:gd name="T0" fmla="*/ 71 w 87"/>
                    <a:gd name="T1" fmla="*/ 0 h 92"/>
                    <a:gd name="T2" fmla="*/ 44 w 87"/>
                    <a:gd name="T3" fmla="*/ 20 h 92"/>
                    <a:gd name="T4" fmla="*/ 16 w 87"/>
                    <a:gd name="T5" fmla="*/ 0 h 92"/>
                    <a:gd name="T6" fmla="*/ 0 w 87"/>
                    <a:gd name="T7" fmla="*/ 7 h 92"/>
                    <a:gd name="T8" fmla="*/ 6 w 87"/>
                    <a:gd name="T9" fmla="*/ 28 h 92"/>
                    <a:gd name="T10" fmla="*/ 7 w 87"/>
                    <a:gd name="T11" fmla="*/ 28 h 92"/>
                    <a:gd name="T12" fmla="*/ 7 w 87"/>
                    <a:gd name="T13" fmla="*/ 28 h 92"/>
                    <a:gd name="T14" fmla="*/ 7 w 87"/>
                    <a:gd name="T15" fmla="*/ 30 h 92"/>
                    <a:gd name="T16" fmla="*/ 8 w 87"/>
                    <a:gd name="T17" fmla="*/ 31 h 92"/>
                    <a:gd name="T18" fmla="*/ 12 w 87"/>
                    <a:gd name="T19" fmla="*/ 60 h 92"/>
                    <a:gd name="T20" fmla="*/ 8 w 87"/>
                    <a:gd name="T21" fmla="*/ 92 h 92"/>
                    <a:gd name="T22" fmla="*/ 42 w 87"/>
                    <a:gd name="T23" fmla="*/ 92 h 92"/>
                    <a:gd name="T24" fmla="*/ 44 w 87"/>
                    <a:gd name="T25" fmla="*/ 92 h 92"/>
                    <a:gd name="T26" fmla="*/ 78 w 87"/>
                    <a:gd name="T27" fmla="*/ 92 h 92"/>
                    <a:gd name="T28" fmla="*/ 74 w 87"/>
                    <a:gd name="T29" fmla="*/ 60 h 92"/>
                    <a:gd name="T30" fmla="*/ 80 w 87"/>
                    <a:gd name="T31" fmla="*/ 28 h 92"/>
                    <a:gd name="T32" fmla="*/ 80 w 87"/>
                    <a:gd name="T33" fmla="*/ 29 h 92"/>
                    <a:gd name="T34" fmla="*/ 81 w 87"/>
                    <a:gd name="T35" fmla="*/ 28 h 92"/>
                    <a:gd name="T36" fmla="*/ 87 w 87"/>
                    <a:gd name="T37" fmla="*/ 7 h 92"/>
                    <a:gd name="T38" fmla="*/ 71 w 87"/>
                    <a:gd name="T39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7" h="92">
                      <a:moveTo>
                        <a:pt x="71" y="0"/>
                      </a:moveTo>
                      <a:cubicBezTo>
                        <a:pt x="69" y="8"/>
                        <a:pt x="61" y="20"/>
                        <a:pt x="44" y="20"/>
                      </a:cubicBezTo>
                      <a:cubicBezTo>
                        <a:pt x="25" y="20"/>
                        <a:pt x="18" y="7"/>
                        <a:pt x="16" y="0"/>
                      </a:cubicBezTo>
                      <a:cubicBezTo>
                        <a:pt x="10" y="2"/>
                        <a:pt x="5" y="4"/>
                        <a:pt x="0" y="7"/>
                      </a:cubicBezTo>
                      <a:cubicBezTo>
                        <a:pt x="6" y="28"/>
                        <a:pt x="6" y="28"/>
                        <a:pt x="6" y="28"/>
                      </a:cubicBezTo>
                      <a:cubicBezTo>
                        <a:pt x="7" y="28"/>
                        <a:pt x="7" y="28"/>
                        <a:pt x="7" y="28"/>
                      </a:cubicBezTo>
                      <a:cubicBezTo>
                        <a:pt x="7" y="28"/>
                        <a:pt x="7" y="28"/>
                        <a:pt x="7" y="28"/>
                      </a:cubicBezTo>
                      <a:cubicBezTo>
                        <a:pt x="7" y="28"/>
                        <a:pt x="7" y="29"/>
                        <a:pt x="7" y="30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9" y="37"/>
                        <a:pt x="13" y="51"/>
                        <a:pt x="12" y="60"/>
                      </a:cubicBezTo>
                      <a:cubicBezTo>
                        <a:pt x="12" y="72"/>
                        <a:pt x="8" y="92"/>
                        <a:pt x="8" y="92"/>
                      </a:cubicBezTo>
                      <a:cubicBezTo>
                        <a:pt x="42" y="92"/>
                        <a:pt x="42" y="92"/>
                        <a:pt x="42" y="92"/>
                      </a:cubicBezTo>
                      <a:cubicBezTo>
                        <a:pt x="44" y="92"/>
                        <a:pt x="44" y="92"/>
                        <a:pt x="44" y="92"/>
                      </a:cubicBezTo>
                      <a:cubicBezTo>
                        <a:pt x="78" y="92"/>
                        <a:pt x="78" y="92"/>
                        <a:pt x="78" y="92"/>
                      </a:cubicBezTo>
                      <a:cubicBezTo>
                        <a:pt x="78" y="92"/>
                        <a:pt x="75" y="72"/>
                        <a:pt x="74" y="60"/>
                      </a:cubicBezTo>
                      <a:cubicBezTo>
                        <a:pt x="74" y="48"/>
                        <a:pt x="80" y="28"/>
                        <a:pt x="80" y="28"/>
                      </a:cubicBezTo>
                      <a:cubicBezTo>
                        <a:pt x="80" y="29"/>
                        <a:pt x="80" y="29"/>
                        <a:pt x="80" y="29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7" y="7"/>
                        <a:pt x="87" y="7"/>
                        <a:pt x="87" y="7"/>
                      </a:cubicBezTo>
                      <a:cubicBezTo>
                        <a:pt x="82" y="4"/>
                        <a:pt x="77" y="2"/>
                        <a:pt x="71" y="0"/>
                      </a:cubicBezTo>
                      <a:close/>
                    </a:path>
                  </a:pathLst>
                </a:custGeom>
                <a:solidFill>
                  <a:srgbClr val="379C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15" name="Freeform 130"/>
                <p:cNvSpPr/>
                <p:nvPr/>
              </p:nvSpPr>
              <p:spPr bwMode="auto">
                <a:xfrm>
                  <a:off x="9972138" y="3507875"/>
                  <a:ext cx="563099" cy="583121"/>
                </a:xfrm>
                <a:custGeom>
                  <a:avLst/>
                  <a:gdLst>
                    <a:gd name="T0" fmla="*/ 48 w 120"/>
                    <a:gd name="T1" fmla="*/ 85 h 124"/>
                    <a:gd name="T2" fmla="*/ 42 w 120"/>
                    <a:gd name="T3" fmla="*/ 81 h 124"/>
                    <a:gd name="T4" fmla="*/ 9 w 120"/>
                    <a:gd name="T5" fmla="*/ 16 h 124"/>
                    <a:gd name="T6" fmla="*/ 1 w 120"/>
                    <a:gd name="T7" fmla="*/ 0 h 124"/>
                    <a:gd name="T8" fmla="*/ 0 w 120"/>
                    <a:gd name="T9" fmla="*/ 21 h 124"/>
                    <a:gd name="T10" fmla="*/ 22 w 120"/>
                    <a:gd name="T11" fmla="*/ 102 h 124"/>
                    <a:gd name="T12" fmla="*/ 33 w 120"/>
                    <a:gd name="T13" fmla="*/ 111 h 124"/>
                    <a:gd name="T14" fmla="*/ 88 w 120"/>
                    <a:gd name="T15" fmla="*/ 120 h 124"/>
                    <a:gd name="T16" fmla="*/ 119 w 120"/>
                    <a:gd name="T17" fmla="*/ 120 h 124"/>
                    <a:gd name="T18" fmla="*/ 48 w 120"/>
                    <a:gd name="T19" fmla="*/ 85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0" h="124">
                      <a:moveTo>
                        <a:pt x="48" y="85"/>
                      </a:moveTo>
                      <a:cubicBezTo>
                        <a:pt x="45" y="85"/>
                        <a:pt x="43" y="83"/>
                        <a:pt x="42" y="81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5" y="0"/>
                        <a:pt x="1" y="0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22" y="102"/>
                        <a:pt x="22" y="102"/>
                        <a:pt x="22" y="102"/>
                      </a:cubicBezTo>
                      <a:cubicBezTo>
                        <a:pt x="24" y="107"/>
                        <a:pt x="26" y="111"/>
                        <a:pt x="33" y="111"/>
                      </a:cubicBezTo>
                      <a:cubicBezTo>
                        <a:pt x="47" y="111"/>
                        <a:pt x="72" y="116"/>
                        <a:pt x="88" y="120"/>
                      </a:cubicBezTo>
                      <a:cubicBezTo>
                        <a:pt x="105" y="124"/>
                        <a:pt x="119" y="120"/>
                        <a:pt x="119" y="120"/>
                      </a:cubicBezTo>
                      <a:cubicBezTo>
                        <a:pt x="120" y="83"/>
                        <a:pt x="62" y="85"/>
                        <a:pt x="48" y="85"/>
                      </a:cubicBezTo>
                      <a:close/>
                    </a:path>
                  </a:pathLst>
                </a:custGeom>
                <a:solidFill>
                  <a:srgbClr val="FDB5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16" name="Freeform 131"/>
                <p:cNvSpPr/>
                <p:nvPr/>
              </p:nvSpPr>
              <p:spPr bwMode="auto">
                <a:xfrm>
                  <a:off x="10207388" y="3678056"/>
                  <a:ext cx="220234" cy="277796"/>
                </a:xfrm>
                <a:custGeom>
                  <a:avLst/>
                  <a:gdLst>
                    <a:gd name="T0" fmla="*/ 47 w 47"/>
                    <a:gd name="T1" fmla="*/ 41 h 59"/>
                    <a:gd name="T2" fmla="*/ 47 w 47"/>
                    <a:gd name="T3" fmla="*/ 59 h 59"/>
                    <a:gd name="T4" fmla="*/ 19 w 47"/>
                    <a:gd name="T5" fmla="*/ 59 h 59"/>
                    <a:gd name="T6" fmla="*/ 19 w 47"/>
                    <a:gd name="T7" fmla="*/ 49 h 59"/>
                    <a:gd name="T8" fmla="*/ 1 w 47"/>
                    <a:gd name="T9" fmla="*/ 27 h 59"/>
                    <a:gd name="T10" fmla="*/ 14 w 47"/>
                    <a:gd name="T11" fmla="*/ 1 h 59"/>
                    <a:gd name="T12" fmla="*/ 39 w 47"/>
                    <a:gd name="T13" fmla="*/ 9 h 59"/>
                    <a:gd name="T14" fmla="*/ 42 w 47"/>
                    <a:gd name="T15" fmla="*/ 28 h 59"/>
                    <a:gd name="T16" fmla="*/ 47 w 47"/>
                    <a:gd name="T17" fmla="*/ 41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" h="59">
                      <a:moveTo>
                        <a:pt x="47" y="41"/>
                      </a:moveTo>
                      <a:cubicBezTo>
                        <a:pt x="47" y="59"/>
                        <a:pt x="47" y="59"/>
                        <a:pt x="47" y="59"/>
                      </a:cubicBezTo>
                      <a:cubicBezTo>
                        <a:pt x="19" y="59"/>
                        <a:pt x="19" y="59"/>
                        <a:pt x="19" y="59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19" y="49"/>
                        <a:pt x="0" y="44"/>
                        <a:pt x="1" y="27"/>
                      </a:cubicBezTo>
                      <a:cubicBezTo>
                        <a:pt x="2" y="11"/>
                        <a:pt x="10" y="3"/>
                        <a:pt x="14" y="1"/>
                      </a:cubicBezTo>
                      <a:cubicBezTo>
                        <a:pt x="18" y="0"/>
                        <a:pt x="39" y="8"/>
                        <a:pt x="39" y="9"/>
                      </a:cubicBezTo>
                      <a:cubicBezTo>
                        <a:pt x="39" y="10"/>
                        <a:pt x="42" y="28"/>
                        <a:pt x="42" y="28"/>
                      </a:cubicBezTo>
                      <a:lnTo>
                        <a:pt x="47" y="41"/>
                      </a:lnTo>
                      <a:close/>
                    </a:path>
                  </a:pathLst>
                </a:custGeom>
                <a:solidFill>
                  <a:srgbClr val="FDB5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17" name="Freeform 132"/>
                <p:cNvSpPr/>
                <p:nvPr/>
              </p:nvSpPr>
              <p:spPr bwMode="auto">
                <a:xfrm>
                  <a:off x="10202383" y="3580453"/>
                  <a:ext cx="325346" cy="310330"/>
                </a:xfrm>
                <a:custGeom>
                  <a:avLst/>
                  <a:gdLst>
                    <a:gd name="T0" fmla="*/ 18 w 69"/>
                    <a:gd name="T1" fmla="*/ 36 h 66"/>
                    <a:gd name="T2" fmla="*/ 28 w 69"/>
                    <a:gd name="T3" fmla="*/ 32 h 66"/>
                    <a:gd name="T4" fmla="*/ 24 w 69"/>
                    <a:gd name="T5" fmla="*/ 47 h 66"/>
                    <a:gd name="T6" fmla="*/ 42 w 69"/>
                    <a:gd name="T7" fmla="*/ 65 h 66"/>
                    <a:gd name="T8" fmla="*/ 67 w 69"/>
                    <a:gd name="T9" fmla="*/ 32 h 66"/>
                    <a:gd name="T10" fmla="*/ 27 w 69"/>
                    <a:gd name="T11" fmla="*/ 2 h 66"/>
                    <a:gd name="T12" fmla="*/ 18 w 69"/>
                    <a:gd name="T13" fmla="*/ 3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9" h="66">
                      <a:moveTo>
                        <a:pt x="18" y="36"/>
                      </a:moveTo>
                      <a:cubicBezTo>
                        <a:pt x="18" y="36"/>
                        <a:pt x="23" y="29"/>
                        <a:pt x="28" y="32"/>
                      </a:cubicBezTo>
                      <a:cubicBezTo>
                        <a:pt x="32" y="36"/>
                        <a:pt x="30" y="43"/>
                        <a:pt x="24" y="47"/>
                      </a:cubicBezTo>
                      <a:cubicBezTo>
                        <a:pt x="24" y="47"/>
                        <a:pt x="30" y="66"/>
                        <a:pt x="42" y="65"/>
                      </a:cubicBezTo>
                      <a:cubicBezTo>
                        <a:pt x="54" y="64"/>
                        <a:pt x="69" y="52"/>
                        <a:pt x="67" y="32"/>
                      </a:cubicBezTo>
                      <a:cubicBezTo>
                        <a:pt x="66" y="13"/>
                        <a:pt x="41" y="0"/>
                        <a:pt x="27" y="2"/>
                      </a:cubicBezTo>
                      <a:cubicBezTo>
                        <a:pt x="13" y="5"/>
                        <a:pt x="0" y="20"/>
                        <a:pt x="18" y="36"/>
                      </a:cubicBezTo>
                      <a:close/>
                    </a:path>
                  </a:pathLst>
                </a:custGeom>
                <a:solidFill>
                  <a:srgbClr val="1E171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18" name="Freeform 133"/>
                <p:cNvSpPr/>
                <p:nvPr/>
              </p:nvSpPr>
              <p:spPr bwMode="auto">
                <a:xfrm>
                  <a:off x="10517718" y="3582955"/>
                  <a:ext cx="325346" cy="320341"/>
                </a:xfrm>
                <a:custGeom>
                  <a:avLst/>
                  <a:gdLst>
                    <a:gd name="T0" fmla="*/ 0 w 69"/>
                    <a:gd name="T1" fmla="*/ 19 h 68"/>
                    <a:gd name="T2" fmla="*/ 31 w 69"/>
                    <a:gd name="T3" fmla="*/ 17 h 68"/>
                    <a:gd name="T4" fmla="*/ 62 w 69"/>
                    <a:gd name="T5" fmla="*/ 56 h 68"/>
                    <a:gd name="T6" fmla="*/ 40 w 69"/>
                    <a:gd name="T7" fmla="*/ 63 h 68"/>
                    <a:gd name="T8" fmla="*/ 0 w 69"/>
                    <a:gd name="T9" fmla="*/ 19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68">
                      <a:moveTo>
                        <a:pt x="0" y="19"/>
                      </a:moveTo>
                      <a:cubicBezTo>
                        <a:pt x="0" y="19"/>
                        <a:pt x="15" y="0"/>
                        <a:pt x="31" y="17"/>
                      </a:cubicBezTo>
                      <a:cubicBezTo>
                        <a:pt x="46" y="34"/>
                        <a:pt x="55" y="52"/>
                        <a:pt x="62" y="56"/>
                      </a:cubicBezTo>
                      <a:cubicBezTo>
                        <a:pt x="69" y="60"/>
                        <a:pt x="56" y="68"/>
                        <a:pt x="40" y="63"/>
                      </a:cubicBezTo>
                      <a:cubicBezTo>
                        <a:pt x="23" y="58"/>
                        <a:pt x="1" y="37"/>
                        <a:pt x="0" y="19"/>
                      </a:cubicBezTo>
                      <a:close/>
                    </a:path>
                  </a:pathLst>
                </a:custGeom>
                <a:solidFill>
                  <a:srgbClr val="1E171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19" name="Freeform 134"/>
                <p:cNvSpPr/>
                <p:nvPr/>
              </p:nvSpPr>
              <p:spPr bwMode="auto">
                <a:xfrm>
                  <a:off x="10294981" y="3890783"/>
                  <a:ext cx="75080" cy="65069"/>
                </a:xfrm>
                <a:custGeom>
                  <a:avLst/>
                  <a:gdLst>
                    <a:gd name="T0" fmla="*/ 0 w 16"/>
                    <a:gd name="T1" fmla="*/ 14 h 14"/>
                    <a:gd name="T2" fmla="*/ 0 w 16"/>
                    <a:gd name="T3" fmla="*/ 4 h 14"/>
                    <a:gd name="T4" fmla="*/ 16 w 16"/>
                    <a:gd name="T5" fmla="*/ 0 h 14"/>
                    <a:gd name="T6" fmla="*/ 5 w 16"/>
                    <a:gd name="T7" fmla="*/ 8 h 14"/>
                    <a:gd name="T8" fmla="*/ 5 w 16"/>
                    <a:gd name="T9" fmla="*/ 14 h 14"/>
                    <a:gd name="T10" fmla="*/ 0 w 16"/>
                    <a:gd name="T11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14">
                      <a:moveTo>
                        <a:pt x="0" y="14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11" y="4"/>
                        <a:pt x="16" y="0"/>
                      </a:cubicBezTo>
                      <a:cubicBezTo>
                        <a:pt x="16" y="0"/>
                        <a:pt x="13" y="8"/>
                        <a:pt x="5" y="8"/>
                      </a:cubicBezTo>
                      <a:cubicBezTo>
                        <a:pt x="5" y="14"/>
                        <a:pt x="5" y="14"/>
                        <a:pt x="5" y="14"/>
                      </a:cubicBezTo>
                      <a:lnTo>
                        <a:pt x="0" y="14"/>
                      </a:lnTo>
                      <a:close/>
                    </a:path>
                  </a:pathLst>
                </a:custGeom>
                <a:solidFill>
                  <a:srgbClr val="F8A0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20" name="Freeform 135"/>
                <p:cNvSpPr/>
                <p:nvPr/>
              </p:nvSpPr>
              <p:spPr bwMode="auto">
                <a:xfrm>
                  <a:off x="10212394" y="4656597"/>
                  <a:ext cx="515548" cy="1166240"/>
                </a:xfrm>
                <a:custGeom>
                  <a:avLst/>
                  <a:gdLst>
                    <a:gd name="T0" fmla="*/ 5 w 110"/>
                    <a:gd name="T1" fmla="*/ 0 h 248"/>
                    <a:gd name="T2" fmla="*/ 20 w 110"/>
                    <a:gd name="T3" fmla="*/ 126 h 248"/>
                    <a:gd name="T4" fmla="*/ 82 w 110"/>
                    <a:gd name="T5" fmla="*/ 248 h 248"/>
                    <a:gd name="T6" fmla="*/ 110 w 110"/>
                    <a:gd name="T7" fmla="*/ 241 h 248"/>
                    <a:gd name="T8" fmla="*/ 71 w 110"/>
                    <a:gd name="T9" fmla="*/ 123 h 248"/>
                    <a:gd name="T10" fmla="*/ 75 w 110"/>
                    <a:gd name="T11" fmla="*/ 61 h 248"/>
                    <a:gd name="T12" fmla="*/ 70 w 110"/>
                    <a:gd name="T13" fmla="*/ 1 h 248"/>
                    <a:gd name="T14" fmla="*/ 0 w 110"/>
                    <a:gd name="T15" fmla="*/ 0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0" h="248">
                      <a:moveTo>
                        <a:pt x="5" y="0"/>
                      </a:moveTo>
                      <a:cubicBezTo>
                        <a:pt x="5" y="0"/>
                        <a:pt x="12" y="105"/>
                        <a:pt x="20" y="126"/>
                      </a:cubicBezTo>
                      <a:cubicBezTo>
                        <a:pt x="29" y="148"/>
                        <a:pt x="82" y="248"/>
                        <a:pt x="82" y="248"/>
                      </a:cubicBezTo>
                      <a:cubicBezTo>
                        <a:pt x="110" y="241"/>
                        <a:pt x="110" y="241"/>
                        <a:pt x="110" y="241"/>
                      </a:cubicBezTo>
                      <a:cubicBezTo>
                        <a:pt x="71" y="123"/>
                        <a:pt x="71" y="123"/>
                        <a:pt x="71" y="123"/>
                      </a:cubicBezTo>
                      <a:cubicBezTo>
                        <a:pt x="70" y="130"/>
                        <a:pt x="65" y="96"/>
                        <a:pt x="75" y="61"/>
                      </a:cubicBezTo>
                      <a:cubicBezTo>
                        <a:pt x="81" y="41"/>
                        <a:pt x="78" y="19"/>
                        <a:pt x="7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006C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21" name="Freeform 136"/>
                <p:cNvSpPr/>
                <p:nvPr/>
              </p:nvSpPr>
              <p:spPr bwMode="auto">
                <a:xfrm>
                  <a:off x="9914576" y="4556491"/>
                  <a:ext cx="620660" cy="1308892"/>
                </a:xfrm>
                <a:custGeom>
                  <a:avLst/>
                  <a:gdLst>
                    <a:gd name="T0" fmla="*/ 132 w 132"/>
                    <a:gd name="T1" fmla="*/ 17 h 278"/>
                    <a:gd name="T2" fmla="*/ 96 w 132"/>
                    <a:gd name="T3" fmla="*/ 79 h 278"/>
                    <a:gd name="T4" fmla="*/ 49 w 132"/>
                    <a:gd name="T5" fmla="*/ 134 h 278"/>
                    <a:gd name="T6" fmla="*/ 44 w 132"/>
                    <a:gd name="T7" fmla="*/ 278 h 278"/>
                    <a:gd name="T8" fmla="*/ 17 w 132"/>
                    <a:gd name="T9" fmla="*/ 278 h 278"/>
                    <a:gd name="T10" fmla="*/ 1 w 132"/>
                    <a:gd name="T11" fmla="*/ 121 h 278"/>
                    <a:gd name="T12" fmla="*/ 53 w 132"/>
                    <a:gd name="T13" fmla="*/ 8 h 278"/>
                    <a:gd name="T14" fmla="*/ 132 w 132"/>
                    <a:gd name="T15" fmla="*/ 17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2" h="278">
                      <a:moveTo>
                        <a:pt x="132" y="17"/>
                      </a:moveTo>
                      <a:cubicBezTo>
                        <a:pt x="132" y="17"/>
                        <a:pt x="130" y="46"/>
                        <a:pt x="96" y="79"/>
                      </a:cubicBezTo>
                      <a:cubicBezTo>
                        <a:pt x="63" y="112"/>
                        <a:pt x="49" y="134"/>
                        <a:pt x="49" y="134"/>
                      </a:cubicBezTo>
                      <a:cubicBezTo>
                        <a:pt x="44" y="278"/>
                        <a:pt x="44" y="278"/>
                        <a:pt x="44" y="278"/>
                      </a:cubicBezTo>
                      <a:cubicBezTo>
                        <a:pt x="17" y="278"/>
                        <a:pt x="17" y="278"/>
                        <a:pt x="17" y="278"/>
                      </a:cubicBezTo>
                      <a:cubicBezTo>
                        <a:pt x="17" y="278"/>
                        <a:pt x="0" y="127"/>
                        <a:pt x="1" y="121"/>
                      </a:cubicBezTo>
                      <a:cubicBezTo>
                        <a:pt x="1" y="116"/>
                        <a:pt x="47" y="17"/>
                        <a:pt x="53" y="8"/>
                      </a:cubicBezTo>
                      <a:cubicBezTo>
                        <a:pt x="58" y="0"/>
                        <a:pt x="132" y="17"/>
                        <a:pt x="132" y="17"/>
                      </a:cubicBezTo>
                      <a:close/>
                    </a:path>
                  </a:pathLst>
                </a:custGeom>
                <a:solidFill>
                  <a:srgbClr val="379C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22" name="Freeform 137"/>
                <p:cNvSpPr/>
                <p:nvPr/>
              </p:nvSpPr>
              <p:spPr bwMode="auto">
                <a:xfrm>
                  <a:off x="10102277" y="3950847"/>
                  <a:ext cx="480511" cy="770819"/>
                </a:xfrm>
                <a:custGeom>
                  <a:avLst/>
                  <a:gdLst>
                    <a:gd name="T0" fmla="*/ 72 w 102"/>
                    <a:gd name="T1" fmla="*/ 0 h 164"/>
                    <a:gd name="T2" fmla="*/ 91 w 102"/>
                    <a:gd name="T3" fmla="*/ 39 h 164"/>
                    <a:gd name="T4" fmla="*/ 95 w 102"/>
                    <a:gd name="T5" fmla="*/ 150 h 164"/>
                    <a:gd name="T6" fmla="*/ 86 w 102"/>
                    <a:gd name="T7" fmla="*/ 154 h 164"/>
                    <a:gd name="T8" fmla="*/ 4 w 102"/>
                    <a:gd name="T9" fmla="*/ 152 h 164"/>
                    <a:gd name="T10" fmla="*/ 4 w 102"/>
                    <a:gd name="T11" fmla="*/ 152 h 164"/>
                    <a:gd name="T12" fmla="*/ 10 w 102"/>
                    <a:gd name="T13" fmla="*/ 73 h 164"/>
                    <a:gd name="T14" fmla="*/ 15 w 102"/>
                    <a:gd name="T15" fmla="*/ 22 h 164"/>
                    <a:gd name="T16" fmla="*/ 38 w 102"/>
                    <a:gd name="T17" fmla="*/ 1 h 164"/>
                    <a:gd name="T18" fmla="*/ 72 w 102"/>
                    <a:gd name="T1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2" h="164">
                      <a:moveTo>
                        <a:pt x="72" y="0"/>
                      </a:moveTo>
                      <a:cubicBezTo>
                        <a:pt x="72" y="0"/>
                        <a:pt x="102" y="2"/>
                        <a:pt x="91" y="39"/>
                      </a:cubicBezTo>
                      <a:cubicBezTo>
                        <a:pt x="79" y="79"/>
                        <a:pt x="92" y="144"/>
                        <a:pt x="95" y="150"/>
                      </a:cubicBezTo>
                      <a:cubicBezTo>
                        <a:pt x="86" y="154"/>
                        <a:pt x="86" y="154"/>
                        <a:pt x="86" y="154"/>
                      </a:cubicBezTo>
                      <a:cubicBezTo>
                        <a:pt x="59" y="164"/>
                        <a:pt x="30" y="163"/>
                        <a:pt x="4" y="152"/>
                      </a:cubicBezTo>
                      <a:cubicBezTo>
                        <a:pt x="4" y="152"/>
                        <a:pt x="4" y="152"/>
                        <a:pt x="4" y="152"/>
                      </a:cubicBezTo>
                      <a:cubicBezTo>
                        <a:pt x="4" y="152"/>
                        <a:pt x="27" y="100"/>
                        <a:pt x="10" y="73"/>
                      </a:cubicBezTo>
                      <a:cubicBezTo>
                        <a:pt x="0" y="55"/>
                        <a:pt x="3" y="37"/>
                        <a:pt x="15" y="22"/>
                      </a:cubicBezTo>
                      <a:cubicBezTo>
                        <a:pt x="24" y="12"/>
                        <a:pt x="34" y="1"/>
                        <a:pt x="38" y="1"/>
                      </a:cubicBez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rgbClr val="FE3D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23" name="Freeform 138"/>
                <p:cNvSpPr/>
                <p:nvPr/>
              </p:nvSpPr>
              <p:spPr bwMode="auto">
                <a:xfrm>
                  <a:off x="9914576" y="4669110"/>
                  <a:ext cx="262780" cy="1196272"/>
                </a:xfrm>
                <a:custGeom>
                  <a:avLst/>
                  <a:gdLst>
                    <a:gd name="T0" fmla="*/ 17 w 56"/>
                    <a:gd name="T1" fmla="*/ 254 h 254"/>
                    <a:gd name="T2" fmla="*/ 23 w 56"/>
                    <a:gd name="T3" fmla="*/ 254 h 254"/>
                    <a:gd name="T4" fmla="*/ 11 w 56"/>
                    <a:gd name="T5" fmla="*/ 98 h 254"/>
                    <a:gd name="T6" fmla="*/ 40 w 56"/>
                    <a:gd name="T7" fmla="*/ 43 h 254"/>
                    <a:gd name="T8" fmla="*/ 56 w 56"/>
                    <a:gd name="T9" fmla="*/ 4 h 254"/>
                    <a:gd name="T10" fmla="*/ 45 w 56"/>
                    <a:gd name="T11" fmla="*/ 0 h 254"/>
                    <a:gd name="T12" fmla="*/ 1 w 56"/>
                    <a:gd name="T13" fmla="*/ 97 h 254"/>
                    <a:gd name="T14" fmla="*/ 17 w 56"/>
                    <a:gd name="T15" fmla="*/ 254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6" h="254">
                      <a:moveTo>
                        <a:pt x="17" y="254"/>
                      </a:moveTo>
                      <a:cubicBezTo>
                        <a:pt x="23" y="254"/>
                        <a:pt x="23" y="254"/>
                        <a:pt x="23" y="254"/>
                      </a:cubicBezTo>
                      <a:cubicBezTo>
                        <a:pt x="11" y="98"/>
                        <a:pt x="11" y="98"/>
                        <a:pt x="11" y="98"/>
                      </a:cubicBezTo>
                      <a:cubicBezTo>
                        <a:pt x="13" y="95"/>
                        <a:pt x="19" y="83"/>
                        <a:pt x="40" y="43"/>
                      </a:cubicBezTo>
                      <a:cubicBezTo>
                        <a:pt x="47" y="29"/>
                        <a:pt x="52" y="16"/>
                        <a:pt x="56" y="4"/>
                      </a:cubicBezTo>
                      <a:cubicBezTo>
                        <a:pt x="52" y="2"/>
                        <a:pt x="48" y="1"/>
                        <a:pt x="45" y="0"/>
                      </a:cubicBezTo>
                      <a:cubicBezTo>
                        <a:pt x="30" y="30"/>
                        <a:pt x="1" y="93"/>
                        <a:pt x="1" y="97"/>
                      </a:cubicBezTo>
                      <a:cubicBezTo>
                        <a:pt x="0" y="103"/>
                        <a:pt x="17" y="254"/>
                        <a:pt x="17" y="254"/>
                      </a:cubicBezTo>
                      <a:close/>
                    </a:path>
                  </a:pathLst>
                </a:custGeom>
                <a:solidFill>
                  <a:srgbClr val="2481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24" name="Freeform 139"/>
                <p:cNvSpPr/>
                <p:nvPr/>
              </p:nvSpPr>
              <p:spPr bwMode="auto">
                <a:xfrm>
                  <a:off x="10117293" y="4111017"/>
                  <a:ext cx="282801" cy="578115"/>
                </a:xfrm>
                <a:custGeom>
                  <a:avLst/>
                  <a:gdLst>
                    <a:gd name="T0" fmla="*/ 31 w 60"/>
                    <a:gd name="T1" fmla="*/ 29 h 123"/>
                    <a:gd name="T2" fmla="*/ 13 w 60"/>
                    <a:gd name="T3" fmla="*/ 123 h 123"/>
                    <a:gd name="T4" fmla="*/ 1 w 60"/>
                    <a:gd name="T5" fmla="*/ 118 h 123"/>
                    <a:gd name="T6" fmla="*/ 1 w 60"/>
                    <a:gd name="T7" fmla="*/ 118 h 123"/>
                    <a:gd name="T8" fmla="*/ 7 w 60"/>
                    <a:gd name="T9" fmla="*/ 39 h 123"/>
                    <a:gd name="T10" fmla="*/ 1 w 60"/>
                    <a:gd name="T11" fmla="*/ 13 h 123"/>
                    <a:gd name="T12" fmla="*/ 60 w 60"/>
                    <a:gd name="T13" fmla="*/ 0 h 123"/>
                    <a:gd name="T14" fmla="*/ 31 w 60"/>
                    <a:gd name="T15" fmla="*/ 29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0" h="123">
                      <a:moveTo>
                        <a:pt x="31" y="29"/>
                      </a:moveTo>
                      <a:cubicBezTo>
                        <a:pt x="17" y="34"/>
                        <a:pt x="28" y="71"/>
                        <a:pt x="13" y="123"/>
                      </a:cubicBezTo>
                      <a:cubicBezTo>
                        <a:pt x="9" y="121"/>
                        <a:pt x="5" y="120"/>
                        <a:pt x="1" y="118"/>
                      </a:cubicBezTo>
                      <a:cubicBezTo>
                        <a:pt x="1" y="118"/>
                        <a:pt x="1" y="118"/>
                        <a:pt x="1" y="118"/>
                      </a:cubicBezTo>
                      <a:cubicBezTo>
                        <a:pt x="1" y="118"/>
                        <a:pt x="24" y="66"/>
                        <a:pt x="7" y="39"/>
                      </a:cubicBezTo>
                      <a:cubicBezTo>
                        <a:pt x="2" y="30"/>
                        <a:pt x="0" y="21"/>
                        <a:pt x="1" y="13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60" y="0"/>
                        <a:pt x="50" y="22"/>
                        <a:pt x="31" y="29"/>
                      </a:cubicBezTo>
                      <a:close/>
                    </a:path>
                  </a:pathLst>
                </a:custGeom>
                <a:solidFill>
                  <a:srgbClr val="ED14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25" name="Freeform 140"/>
                <p:cNvSpPr/>
                <p:nvPr/>
              </p:nvSpPr>
              <p:spPr bwMode="auto">
                <a:xfrm>
                  <a:off x="9609252" y="3700581"/>
                  <a:ext cx="790841" cy="570607"/>
                </a:xfrm>
                <a:custGeom>
                  <a:avLst/>
                  <a:gdLst>
                    <a:gd name="T0" fmla="*/ 12 w 168"/>
                    <a:gd name="T1" fmla="*/ 24 h 121"/>
                    <a:gd name="T2" fmla="*/ 82 w 168"/>
                    <a:gd name="T3" fmla="*/ 118 h 121"/>
                    <a:gd name="T4" fmla="*/ 151 w 168"/>
                    <a:gd name="T5" fmla="*/ 101 h 121"/>
                    <a:gd name="T6" fmla="*/ 167 w 168"/>
                    <a:gd name="T7" fmla="*/ 80 h 121"/>
                    <a:gd name="T8" fmla="*/ 142 w 168"/>
                    <a:gd name="T9" fmla="*/ 61 h 121"/>
                    <a:gd name="T10" fmla="*/ 81 w 168"/>
                    <a:gd name="T11" fmla="*/ 80 h 121"/>
                    <a:gd name="T12" fmla="*/ 18 w 168"/>
                    <a:gd name="T13" fmla="*/ 15 h 121"/>
                    <a:gd name="T14" fmla="*/ 6 w 168"/>
                    <a:gd name="T15" fmla="*/ 0 h 121"/>
                    <a:gd name="T16" fmla="*/ 12 w 168"/>
                    <a:gd name="T17" fmla="*/ 24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8" h="121">
                      <a:moveTo>
                        <a:pt x="12" y="24"/>
                      </a:moveTo>
                      <a:cubicBezTo>
                        <a:pt x="12" y="24"/>
                        <a:pt x="66" y="113"/>
                        <a:pt x="82" y="118"/>
                      </a:cubicBezTo>
                      <a:cubicBezTo>
                        <a:pt x="89" y="121"/>
                        <a:pt x="133" y="104"/>
                        <a:pt x="151" y="101"/>
                      </a:cubicBezTo>
                      <a:cubicBezTo>
                        <a:pt x="161" y="99"/>
                        <a:pt x="168" y="90"/>
                        <a:pt x="167" y="80"/>
                      </a:cubicBezTo>
                      <a:cubicBezTo>
                        <a:pt x="166" y="68"/>
                        <a:pt x="153" y="59"/>
                        <a:pt x="142" y="61"/>
                      </a:cubicBezTo>
                      <a:cubicBezTo>
                        <a:pt x="81" y="80"/>
                        <a:pt x="81" y="80"/>
                        <a:pt x="81" y="80"/>
                      </a:cubicBezTo>
                      <a:cubicBezTo>
                        <a:pt x="81" y="80"/>
                        <a:pt x="30" y="27"/>
                        <a:pt x="18" y="15"/>
                      </a:cubicBezTo>
                      <a:cubicBezTo>
                        <a:pt x="18" y="15"/>
                        <a:pt x="13" y="0"/>
                        <a:pt x="6" y="0"/>
                      </a:cubicBezTo>
                      <a:cubicBezTo>
                        <a:pt x="0" y="0"/>
                        <a:pt x="10" y="18"/>
                        <a:pt x="12" y="24"/>
                      </a:cubicBezTo>
                      <a:close/>
                    </a:path>
                  </a:pathLst>
                </a:custGeom>
                <a:solidFill>
                  <a:srgbClr val="FDB5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26" name="Freeform 141"/>
                <p:cNvSpPr/>
                <p:nvPr/>
              </p:nvSpPr>
              <p:spPr bwMode="auto">
                <a:xfrm>
                  <a:off x="9824481" y="5865381"/>
                  <a:ext cx="297817" cy="82589"/>
                </a:xfrm>
                <a:custGeom>
                  <a:avLst/>
                  <a:gdLst>
                    <a:gd name="T0" fmla="*/ 9 w 63"/>
                    <a:gd name="T1" fmla="*/ 9 h 18"/>
                    <a:gd name="T2" fmla="*/ 36 w 63"/>
                    <a:gd name="T3" fmla="*/ 0 h 18"/>
                    <a:gd name="T4" fmla="*/ 63 w 63"/>
                    <a:gd name="T5" fmla="*/ 0 h 18"/>
                    <a:gd name="T6" fmla="*/ 63 w 63"/>
                    <a:gd name="T7" fmla="*/ 14 h 18"/>
                    <a:gd name="T8" fmla="*/ 59 w 63"/>
                    <a:gd name="T9" fmla="*/ 18 h 18"/>
                    <a:gd name="T10" fmla="*/ 5 w 63"/>
                    <a:gd name="T11" fmla="*/ 18 h 18"/>
                    <a:gd name="T12" fmla="*/ 3 w 63"/>
                    <a:gd name="T13" fmla="*/ 12 h 18"/>
                    <a:gd name="T14" fmla="*/ 9 w 63"/>
                    <a:gd name="T15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3" h="18">
                      <a:moveTo>
                        <a:pt x="9" y="9"/>
                      </a:moveTo>
                      <a:cubicBezTo>
                        <a:pt x="17" y="7"/>
                        <a:pt x="31" y="4"/>
                        <a:pt x="36" y="0"/>
                      </a:cubicBez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63" y="5"/>
                        <a:pt x="63" y="11"/>
                        <a:pt x="63" y="14"/>
                      </a:cubicBezTo>
                      <a:cubicBezTo>
                        <a:pt x="63" y="16"/>
                        <a:pt x="61" y="18"/>
                        <a:pt x="59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1" y="18"/>
                        <a:pt x="0" y="14"/>
                        <a:pt x="3" y="12"/>
                      </a:cubicBezTo>
                      <a:cubicBezTo>
                        <a:pt x="5" y="11"/>
                        <a:pt x="7" y="10"/>
                        <a:pt x="9" y="9"/>
                      </a:cubicBezTo>
                      <a:close/>
                    </a:path>
                  </a:pathLst>
                </a:custGeom>
                <a:solidFill>
                  <a:srgbClr val="004C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27" name="Freeform 142"/>
                <p:cNvSpPr/>
                <p:nvPr/>
              </p:nvSpPr>
              <p:spPr bwMode="auto">
                <a:xfrm>
                  <a:off x="10450146" y="5792805"/>
                  <a:ext cx="287807" cy="147658"/>
                </a:xfrm>
                <a:custGeom>
                  <a:avLst/>
                  <a:gdLst>
                    <a:gd name="T0" fmla="*/ 8 w 61"/>
                    <a:gd name="T1" fmla="*/ 21 h 31"/>
                    <a:gd name="T2" fmla="*/ 32 w 61"/>
                    <a:gd name="T3" fmla="*/ 6 h 31"/>
                    <a:gd name="T4" fmla="*/ 58 w 61"/>
                    <a:gd name="T5" fmla="*/ 0 h 31"/>
                    <a:gd name="T6" fmla="*/ 61 w 61"/>
                    <a:gd name="T7" fmla="*/ 13 h 31"/>
                    <a:gd name="T8" fmla="*/ 58 w 61"/>
                    <a:gd name="T9" fmla="*/ 18 h 31"/>
                    <a:gd name="T10" fmla="*/ 5 w 61"/>
                    <a:gd name="T11" fmla="*/ 31 h 31"/>
                    <a:gd name="T12" fmla="*/ 2 w 61"/>
                    <a:gd name="T13" fmla="*/ 25 h 31"/>
                    <a:gd name="T14" fmla="*/ 8 w 61"/>
                    <a:gd name="T15" fmla="*/ 2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1" h="31">
                      <a:moveTo>
                        <a:pt x="8" y="21"/>
                      </a:moveTo>
                      <a:cubicBezTo>
                        <a:pt x="15" y="17"/>
                        <a:pt x="28" y="10"/>
                        <a:pt x="32" y="6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59" y="5"/>
                        <a:pt x="60" y="10"/>
                        <a:pt x="61" y="13"/>
                      </a:cubicBezTo>
                      <a:cubicBezTo>
                        <a:pt x="61" y="16"/>
                        <a:pt x="60" y="18"/>
                        <a:pt x="58" y="18"/>
                      </a:cubicBezTo>
                      <a:cubicBezTo>
                        <a:pt x="5" y="31"/>
                        <a:pt x="5" y="31"/>
                        <a:pt x="5" y="31"/>
                      </a:cubicBezTo>
                      <a:cubicBezTo>
                        <a:pt x="2" y="31"/>
                        <a:pt x="0" y="27"/>
                        <a:pt x="2" y="25"/>
                      </a:cubicBezTo>
                      <a:cubicBezTo>
                        <a:pt x="4" y="23"/>
                        <a:pt x="5" y="22"/>
                        <a:pt x="8" y="21"/>
                      </a:cubicBezTo>
                      <a:close/>
                    </a:path>
                  </a:pathLst>
                </a:custGeom>
                <a:solidFill>
                  <a:srgbClr val="004C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28" name="Freeform 143"/>
                <p:cNvSpPr/>
                <p:nvPr/>
              </p:nvSpPr>
              <p:spPr bwMode="auto">
                <a:xfrm>
                  <a:off x="9694342" y="3773157"/>
                  <a:ext cx="695740" cy="342865"/>
                </a:xfrm>
                <a:custGeom>
                  <a:avLst/>
                  <a:gdLst>
                    <a:gd name="T0" fmla="*/ 64 w 148"/>
                    <a:gd name="T1" fmla="*/ 73 h 73"/>
                    <a:gd name="T2" fmla="*/ 148 w 148"/>
                    <a:gd name="T3" fmla="*/ 62 h 73"/>
                    <a:gd name="T4" fmla="*/ 124 w 148"/>
                    <a:gd name="T5" fmla="*/ 46 h 73"/>
                    <a:gd name="T6" fmla="*/ 63 w 148"/>
                    <a:gd name="T7" fmla="*/ 65 h 73"/>
                    <a:gd name="T8" fmla="*/ 0 w 148"/>
                    <a:gd name="T9" fmla="*/ 0 h 73"/>
                    <a:gd name="T10" fmla="*/ 64 w 148"/>
                    <a:gd name="T11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8" h="73">
                      <a:moveTo>
                        <a:pt x="64" y="73"/>
                      </a:moveTo>
                      <a:cubicBezTo>
                        <a:pt x="77" y="73"/>
                        <a:pt x="133" y="52"/>
                        <a:pt x="148" y="62"/>
                      </a:cubicBezTo>
                      <a:cubicBezTo>
                        <a:pt x="146" y="52"/>
                        <a:pt x="134" y="44"/>
                        <a:pt x="124" y="46"/>
                      </a:cubicBezTo>
                      <a:cubicBezTo>
                        <a:pt x="63" y="65"/>
                        <a:pt x="63" y="65"/>
                        <a:pt x="63" y="65"/>
                      </a:cubicBezTo>
                      <a:cubicBezTo>
                        <a:pt x="63" y="65"/>
                        <a:pt x="12" y="12"/>
                        <a:pt x="0" y="0"/>
                      </a:cubicBezTo>
                      <a:cubicBezTo>
                        <a:pt x="0" y="0"/>
                        <a:pt x="50" y="72"/>
                        <a:pt x="64" y="73"/>
                      </a:cubicBezTo>
                      <a:close/>
                    </a:path>
                  </a:pathLst>
                </a:custGeom>
                <a:solidFill>
                  <a:srgbClr val="F8A0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29" name="Freeform 144"/>
                <p:cNvSpPr/>
                <p:nvPr/>
              </p:nvSpPr>
              <p:spPr bwMode="auto">
                <a:xfrm>
                  <a:off x="10497697" y="3668046"/>
                  <a:ext cx="42546" cy="80085"/>
                </a:xfrm>
                <a:custGeom>
                  <a:avLst/>
                  <a:gdLst>
                    <a:gd name="T0" fmla="*/ 4 w 9"/>
                    <a:gd name="T1" fmla="*/ 0 h 17"/>
                    <a:gd name="T2" fmla="*/ 0 w 9"/>
                    <a:gd name="T3" fmla="*/ 1 h 17"/>
                    <a:gd name="T4" fmla="*/ 4 w 9"/>
                    <a:gd name="T5" fmla="*/ 17 h 17"/>
                    <a:gd name="T6" fmla="*/ 9 w 9"/>
                    <a:gd name="T7" fmla="*/ 16 h 17"/>
                    <a:gd name="T8" fmla="*/ 4 w 9"/>
                    <a:gd name="T9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7">
                      <a:moveTo>
                        <a:pt x="4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5" y="9"/>
                        <a:pt x="4" y="17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8" y="2"/>
                        <a:pt x="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30" name="Freeform 145"/>
                <p:cNvSpPr/>
                <p:nvPr/>
              </p:nvSpPr>
              <p:spPr bwMode="auto">
                <a:xfrm>
                  <a:off x="6593547" y="3960858"/>
                  <a:ext cx="2357506" cy="745793"/>
                </a:xfrm>
                <a:custGeom>
                  <a:avLst/>
                  <a:gdLst>
                    <a:gd name="T0" fmla="*/ 472 w 501"/>
                    <a:gd name="T1" fmla="*/ 0 h 159"/>
                    <a:gd name="T2" fmla="*/ 29 w 501"/>
                    <a:gd name="T3" fmla="*/ 0 h 159"/>
                    <a:gd name="T4" fmla="*/ 0 w 501"/>
                    <a:gd name="T5" fmla="*/ 29 h 159"/>
                    <a:gd name="T6" fmla="*/ 0 w 501"/>
                    <a:gd name="T7" fmla="*/ 129 h 159"/>
                    <a:gd name="T8" fmla="*/ 29 w 501"/>
                    <a:gd name="T9" fmla="*/ 159 h 159"/>
                    <a:gd name="T10" fmla="*/ 472 w 501"/>
                    <a:gd name="T11" fmla="*/ 159 h 159"/>
                    <a:gd name="T12" fmla="*/ 501 w 501"/>
                    <a:gd name="T13" fmla="*/ 129 h 159"/>
                    <a:gd name="T14" fmla="*/ 501 w 501"/>
                    <a:gd name="T15" fmla="*/ 29 h 159"/>
                    <a:gd name="T16" fmla="*/ 472 w 501"/>
                    <a:gd name="T17" fmla="*/ 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01" h="159">
                      <a:moveTo>
                        <a:pt x="472" y="0"/>
                      </a:move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13" y="0"/>
                        <a:pt x="0" y="13"/>
                        <a:pt x="0" y="29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146"/>
                        <a:pt x="13" y="159"/>
                        <a:pt x="29" y="159"/>
                      </a:cubicBezTo>
                      <a:cubicBezTo>
                        <a:pt x="472" y="159"/>
                        <a:pt x="472" y="159"/>
                        <a:pt x="472" y="159"/>
                      </a:cubicBezTo>
                      <a:cubicBezTo>
                        <a:pt x="488" y="159"/>
                        <a:pt x="501" y="146"/>
                        <a:pt x="501" y="129"/>
                      </a:cubicBezTo>
                      <a:cubicBezTo>
                        <a:pt x="501" y="29"/>
                        <a:pt x="501" y="29"/>
                        <a:pt x="501" y="29"/>
                      </a:cubicBezTo>
                      <a:cubicBezTo>
                        <a:pt x="501" y="13"/>
                        <a:pt x="488" y="0"/>
                        <a:pt x="47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31" name="Freeform 146"/>
                <p:cNvSpPr/>
                <p:nvPr/>
              </p:nvSpPr>
              <p:spPr bwMode="auto">
                <a:xfrm>
                  <a:off x="7542054" y="4201113"/>
                  <a:ext cx="170181" cy="162674"/>
                </a:xfrm>
                <a:custGeom>
                  <a:avLst/>
                  <a:gdLst>
                    <a:gd name="T0" fmla="*/ 19 w 36"/>
                    <a:gd name="T1" fmla="*/ 2 h 35"/>
                    <a:gd name="T2" fmla="*/ 22 w 36"/>
                    <a:gd name="T3" fmla="*/ 11 h 35"/>
                    <a:gd name="T4" fmla="*/ 24 w 36"/>
                    <a:gd name="T5" fmla="*/ 12 h 35"/>
                    <a:gd name="T6" fmla="*/ 34 w 36"/>
                    <a:gd name="T7" fmla="*/ 12 h 35"/>
                    <a:gd name="T8" fmla="*/ 35 w 36"/>
                    <a:gd name="T9" fmla="*/ 15 h 35"/>
                    <a:gd name="T10" fmla="*/ 27 w 36"/>
                    <a:gd name="T11" fmla="*/ 21 h 35"/>
                    <a:gd name="T12" fmla="*/ 26 w 36"/>
                    <a:gd name="T13" fmla="*/ 23 h 35"/>
                    <a:gd name="T14" fmla="*/ 29 w 36"/>
                    <a:gd name="T15" fmla="*/ 33 h 35"/>
                    <a:gd name="T16" fmla="*/ 27 w 36"/>
                    <a:gd name="T17" fmla="*/ 34 h 35"/>
                    <a:gd name="T18" fmla="*/ 19 w 36"/>
                    <a:gd name="T19" fmla="*/ 28 h 35"/>
                    <a:gd name="T20" fmla="*/ 17 w 36"/>
                    <a:gd name="T21" fmla="*/ 28 h 35"/>
                    <a:gd name="T22" fmla="*/ 9 w 36"/>
                    <a:gd name="T23" fmla="*/ 34 h 35"/>
                    <a:gd name="T24" fmla="*/ 6 w 36"/>
                    <a:gd name="T25" fmla="*/ 33 h 35"/>
                    <a:gd name="T26" fmla="*/ 9 w 36"/>
                    <a:gd name="T27" fmla="*/ 23 h 35"/>
                    <a:gd name="T28" fmla="*/ 9 w 36"/>
                    <a:gd name="T29" fmla="*/ 21 h 35"/>
                    <a:gd name="T30" fmla="*/ 1 w 36"/>
                    <a:gd name="T31" fmla="*/ 15 h 35"/>
                    <a:gd name="T32" fmla="*/ 2 w 36"/>
                    <a:gd name="T33" fmla="*/ 12 h 35"/>
                    <a:gd name="T34" fmla="*/ 12 w 36"/>
                    <a:gd name="T35" fmla="*/ 12 h 35"/>
                    <a:gd name="T36" fmla="*/ 13 w 36"/>
                    <a:gd name="T37" fmla="*/ 11 h 35"/>
                    <a:gd name="T38" fmla="*/ 16 w 36"/>
                    <a:gd name="T39" fmla="*/ 2 h 35"/>
                    <a:gd name="T40" fmla="*/ 19 w 36"/>
                    <a:gd name="T41" fmla="*/ 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6" h="35">
                      <a:moveTo>
                        <a:pt x="19" y="2"/>
                      </a:moveTo>
                      <a:cubicBezTo>
                        <a:pt x="22" y="11"/>
                        <a:pt x="22" y="11"/>
                        <a:pt x="22" y="11"/>
                      </a:cubicBezTo>
                      <a:cubicBezTo>
                        <a:pt x="23" y="12"/>
                        <a:pt x="23" y="12"/>
                        <a:pt x="24" y="12"/>
                      </a:cubicBezTo>
                      <a:cubicBezTo>
                        <a:pt x="34" y="12"/>
                        <a:pt x="34" y="12"/>
                        <a:pt x="34" y="12"/>
                      </a:cubicBezTo>
                      <a:cubicBezTo>
                        <a:pt x="36" y="12"/>
                        <a:pt x="36" y="14"/>
                        <a:pt x="35" y="15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6" y="22"/>
                        <a:pt x="26" y="22"/>
                        <a:pt x="26" y="23"/>
                      </a:cubicBezTo>
                      <a:cubicBezTo>
                        <a:pt x="29" y="33"/>
                        <a:pt x="29" y="33"/>
                        <a:pt x="29" y="33"/>
                      </a:cubicBezTo>
                      <a:cubicBezTo>
                        <a:pt x="30" y="34"/>
                        <a:pt x="28" y="35"/>
                        <a:pt x="27" y="34"/>
                      </a:cubicBezTo>
                      <a:cubicBezTo>
                        <a:pt x="19" y="28"/>
                        <a:pt x="19" y="28"/>
                        <a:pt x="19" y="28"/>
                      </a:cubicBezTo>
                      <a:cubicBezTo>
                        <a:pt x="18" y="28"/>
                        <a:pt x="17" y="28"/>
                        <a:pt x="17" y="28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8" y="35"/>
                        <a:pt x="6" y="34"/>
                        <a:pt x="6" y="33"/>
                      </a:cubicBezTo>
                      <a:cubicBezTo>
                        <a:pt x="9" y="23"/>
                        <a:pt x="9" y="23"/>
                        <a:pt x="9" y="23"/>
                      </a:cubicBezTo>
                      <a:cubicBezTo>
                        <a:pt x="10" y="22"/>
                        <a:pt x="9" y="22"/>
                        <a:pt x="9" y="21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4"/>
                        <a:pt x="0" y="12"/>
                        <a:pt x="2" y="1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2" y="12"/>
                        <a:pt x="13" y="12"/>
                        <a:pt x="13" y="11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7" y="0"/>
                        <a:pt x="19" y="0"/>
                        <a:pt x="19" y="2"/>
                      </a:cubicBezTo>
                      <a:close/>
                    </a:path>
                  </a:pathLst>
                </a:custGeom>
                <a:solidFill>
                  <a:srgbClr val="FBBE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32" name="Freeform 147"/>
                <p:cNvSpPr/>
                <p:nvPr/>
              </p:nvSpPr>
              <p:spPr bwMode="auto">
                <a:xfrm>
                  <a:off x="7802331" y="4201113"/>
                  <a:ext cx="172684" cy="162674"/>
                </a:xfrm>
                <a:custGeom>
                  <a:avLst/>
                  <a:gdLst>
                    <a:gd name="T0" fmla="*/ 20 w 37"/>
                    <a:gd name="T1" fmla="*/ 2 h 35"/>
                    <a:gd name="T2" fmla="*/ 23 w 37"/>
                    <a:gd name="T3" fmla="*/ 11 h 35"/>
                    <a:gd name="T4" fmla="*/ 24 w 37"/>
                    <a:gd name="T5" fmla="*/ 12 h 35"/>
                    <a:gd name="T6" fmla="*/ 34 w 37"/>
                    <a:gd name="T7" fmla="*/ 12 h 35"/>
                    <a:gd name="T8" fmla="*/ 35 w 37"/>
                    <a:gd name="T9" fmla="*/ 15 h 35"/>
                    <a:gd name="T10" fmla="*/ 27 w 37"/>
                    <a:gd name="T11" fmla="*/ 21 h 35"/>
                    <a:gd name="T12" fmla="*/ 27 w 37"/>
                    <a:gd name="T13" fmla="*/ 23 h 35"/>
                    <a:gd name="T14" fmla="*/ 30 w 37"/>
                    <a:gd name="T15" fmla="*/ 33 h 35"/>
                    <a:gd name="T16" fmla="*/ 27 w 37"/>
                    <a:gd name="T17" fmla="*/ 34 h 35"/>
                    <a:gd name="T18" fmla="*/ 19 w 37"/>
                    <a:gd name="T19" fmla="*/ 28 h 35"/>
                    <a:gd name="T20" fmla="*/ 17 w 37"/>
                    <a:gd name="T21" fmla="*/ 28 h 35"/>
                    <a:gd name="T22" fmla="*/ 9 w 37"/>
                    <a:gd name="T23" fmla="*/ 34 h 35"/>
                    <a:gd name="T24" fmla="*/ 7 w 37"/>
                    <a:gd name="T25" fmla="*/ 33 h 35"/>
                    <a:gd name="T26" fmla="*/ 10 w 37"/>
                    <a:gd name="T27" fmla="*/ 23 h 35"/>
                    <a:gd name="T28" fmla="*/ 9 w 37"/>
                    <a:gd name="T29" fmla="*/ 21 h 35"/>
                    <a:gd name="T30" fmla="*/ 1 w 37"/>
                    <a:gd name="T31" fmla="*/ 15 h 35"/>
                    <a:gd name="T32" fmla="*/ 2 w 37"/>
                    <a:gd name="T33" fmla="*/ 12 h 35"/>
                    <a:gd name="T34" fmla="*/ 12 w 37"/>
                    <a:gd name="T35" fmla="*/ 12 h 35"/>
                    <a:gd name="T36" fmla="*/ 14 w 37"/>
                    <a:gd name="T37" fmla="*/ 11 h 35"/>
                    <a:gd name="T38" fmla="*/ 17 w 37"/>
                    <a:gd name="T39" fmla="*/ 2 h 35"/>
                    <a:gd name="T40" fmla="*/ 20 w 37"/>
                    <a:gd name="T41" fmla="*/ 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7" h="35">
                      <a:moveTo>
                        <a:pt x="20" y="2"/>
                      </a:move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3" y="12"/>
                        <a:pt x="24" y="12"/>
                        <a:pt x="24" y="12"/>
                      </a:cubicBezTo>
                      <a:cubicBezTo>
                        <a:pt x="34" y="12"/>
                        <a:pt x="34" y="12"/>
                        <a:pt x="34" y="12"/>
                      </a:cubicBezTo>
                      <a:cubicBezTo>
                        <a:pt x="36" y="12"/>
                        <a:pt x="37" y="14"/>
                        <a:pt x="35" y="15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2"/>
                        <a:pt x="26" y="22"/>
                        <a:pt x="27" y="2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30" y="34"/>
                        <a:pt x="29" y="35"/>
                        <a:pt x="27" y="34"/>
                      </a:cubicBezTo>
                      <a:cubicBezTo>
                        <a:pt x="19" y="28"/>
                        <a:pt x="19" y="28"/>
                        <a:pt x="19" y="28"/>
                      </a:cubicBezTo>
                      <a:cubicBezTo>
                        <a:pt x="19" y="28"/>
                        <a:pt x="18" y="28"/>
                        <a:pt x="17" y="28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8" y="35"/>
                        <a:pt x="6" y="34"/>
                        <a:pt x="7" y="33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0" y="22"/>
                        <a:pt x="10" y="22"/>
                        <a:pt x="9" y="21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4"/>
                        <a:pt x="1" y="12"/>
                        <a:pt x="2" y="1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3" y="12"/>
                        <a:pt x="13" y="12"/>
                        <a:pt x="14" y="11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0"/>
                        <a:pt x="19" y="0"/>
                        <a:pt x="20" y="2"/>
                      </a:cubicBezTo>
                      <a:close/>
                    </a:path>
                  </a:pathLst>
                </a:custGeom>
                <a:solidFill>
                  <a:srgbClr val="FBBE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33" name="Freeform 148"/>
                <p:cNvSpPr/>
                <p:nvPr/>
              </p:nvSpPr>
              <p:spPr bwMode="auto">
                <a:xfrm>
                  <a:off x="8060106" y="4201113"/>
                  <a:ext cx="175186" cy="162674"/>
                </a:xfrm>
                <a:custGeom>
                  <a:avLst/>
                  <a:gdLst>
                    <a:gd name="T0" fmla="*/ 20 w 37"/>
                    <a:gd name="T1" fmla="*/ 2 h 35"/>
                    <a:gd name="T2" fmla="*/ 23 w 37"/>
                    <a:gd name="T3" fmla="*/ 11 h 35"/>
                    <a:gd name="T4" fmla="*/ 25 w 37"/>
                    <a:gd name="T5" fmla="*/ 12 h 35"/>
                    <a:gd name="T6" fmla="*/ 35 w 37"/>
                    <a:gd name="T7" fmla="*/ 12 h 35"/>
                    <a:gd name="T8" fmla="*/ 36 w 37"/>
                    <a:gd name="T9" fmla="*/ 15 h 35"/>
                    <a:gd name="T10" fmla="*/ 28 w 37"/>
                    <a:gd name="T11" fmla="*/ 21 h 35"/>
                    <a:gd name="T12" fmla="*/ 27 w 37"/>
                    <a:gd name="T13" fmla="*/ 23 h 35"/>
                    <a:gd name="T14" fmla="*/ 30 w 37"/>
                    <a:gd name="T15" fmla="*/ 33 h 35"/>
                    <a:gd name="T16" fmla="*/ 28 w 37"/>
                    <a:gd name="T17" fmla="*/ 34 h 35"/>
                    <a:gd name="T18" fmla="*/ 20 w 37"/>
                    <a:gd name="T19" fmla="*/ 28 h 35"/>
                    <a:gd name="T20" fmla="*/ 18 w 37"/>
                    <a:gd name="T21" fmla="*/ 28 h 35"/>
                    <a:gd name="T22" fmla="*/ 10 w 37"/>
                    <a:gd name="T23" fmla="*/ 34 h 35"/>
                    <a:gd name="T24" fmla="*/ 7 w 37"/>
                    <a:gd name="T25" fmla="*/ 33 h 35"/>
                    <a:gd name="T26" fmla="*/ 10 w 37"/>
                    <a:gd name="T27" fmla="*/ 23 h 35"/>
                    <a:gd name="T28" fmla="*/ 10 w 37"/>
                    <a:gd name="T29" fmla="*/ 21 h 35"/>
                    <a:gd name="T30" fmla="*/ 2 w 37"/>
                    <a:gd name="T31" fmla="*/ 15 h 35"/>
                    <a:gd name="T32" fmla="*/ 3 w 37"/>
                    <a:gd name="T33" fmla="*/ 12 h 35"/>
                    <a:gd name="T34" fmla="*/ 13 w 37"/>
                    <a:gd name="T35" fmla="*/ 12 h 35"/>
                    <a:gd name="T36" fmla="*/ 14 w 37"/>
                    <a:gd name="T37" fmla="*/ 11 h 35"/>
                    <a:gd name="T38" fmla="*/ 17 w 37"/>
                    <a:gd name="T39" fmla="*/ 2 h 35"/>
                    <a:gd name="T40" fmla="*/ 20 w 37"/>
                    <a:gd name="T41" fmla="*/ 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7" h="35">
                      <a:moveTo>
                        <a:pt x="20" y="2"/>
                      </a:move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3" y="12"/>
                        <a:pt x="24" y="12"/>
                        <a:pt x="25" y="12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6" y="12"/>
                        <a:pt x="37" y="14"/>
                        <a:pt x="36" y="15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7" y="22"/>
                        <a:pt x="27" y="22"/>
                        <a:pt x="27" y="2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31" y="34"/>
                        <a:pt x="29" y="35"/>
                        <a:pt x="28" y="34"/>
                      </a:cubicBezTo>
                      <a:cubicBezTo>
                        <a:pt x="20" y="28"/>
                        <a:pt x="20" y="28"/>
                        <a:pt x="20" y="28"/>
                      </a:cubicBezTo>
                      <a:cubicBezTo>
                        <a:pt x="19" y="28"/>
                        <a:pt x="18" y="28"/>
                        <a:pt x="18" y="28"/>
                      </a:cubicBezTo>
                      <a:cubicBezTo>
                        <a:pt x="10" y="34"/>
                        <a:pt x="10" y="34"/>
                        <a:pt x="10" y="34"/>
                      </a:cubicBezTo>
                      <a:cubicBezTo>
                        <a:pt x="8" y="35"/>
                        <a:pt x="7" y="34"/>
                        <a:pt x="7" y="33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0" y="22"/>
                        <a:pt x="10" y="22"/>
                        <a:pt x="10" y="21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0" y="14"/>
                        <a:pt x="1" y="12"/>
                        <a:pt x="3" y="12"/>
                      </a:cubicBezTo>
                      <a:cubicBezTo>
                        <a:pt x="13" y="12"/>
                        <a:pt x="13" y="12"/>
                        <a:pt x="13" y="12"/>
                      </a:cubicBezTo>
                      <a:cubicBezTo>
                        <a:pt x="13" y="12"/>
                        <a:pt x="14" y="12"/>
                        <a:pt x="14" y="11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8" y="0"/>
                        <a:pt x="20" y="0"/>
                        <a:pt x="20" y="2"/>
                      </a:cubicBezTo>
                      <a:close/>
                    </a:path>
                  </a:pathLst>
                </a:custGeom>
                <a:solidFill>
                  <a:srgbClr val="FBBE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34" name="Freeform 149"/>
                <p:cNvSpPr/>
                <p:nvPr/>
              </p:nvSpPr>
              <p:spPr bwMode="auto">
                <a:xfrm>
                  <a:off x="8325388" y="4201113"/>
                  <a:ext cx="167679" cy="162674"/>
                </a:xfrm>
                <a:custGeom>
                  <a:avLst/>
                  <a:gdLst>
                    <a:gd name="T0" fmla="*/ 20 w 36"/>
                    <a:gd name="T1" fmla="*/ 2 h 35"/>
                    <a:gd name="T2" fmla="*/ 23 w 36"/>
                    <a:gd name="T3" fmla="*/ 11 h 35"/>
                    <a:gd name="T4" fmla="*/ 24 w 36"/>
                    <a:gd name="T5" fmla="*/ 12 h 35"/>
                    <a:gd name="T6" fmla="*/ 34 w 36"/>
                    <a:gd name="T7" fmla="*/ 12 h 35"/>
                    <a:gd name="T8" fmla="*/ 35 w 36"/>
                    <a:gd name="T9" fmla="*/ 15 h 35"/>
                    <a:gd name="T10" fmla="*/ 27 w 36"/>
                    <a:gd name="T11" fmla="*/ 21 h 35"/>
                    <a:gd name="T12" fmla="*/ 26 w 36"/>
                    <a:gd name="T13" fmla="*/ 23 h 35"/>
                    <a:gd name="T14" fmla="*/ 30 w 36"/>
                    <a:gd name="T15" fmla="*/ 33 h 35"/>
                    <a:gd name="T16" fmla="*/ 27 w 36"/>
                    <a:gd name="T17" fmla="*/ 34 h 35"/>
                    <a:gd name="T18" fmla="*/ 19 w 36"/>
                    <a:gd name="T19" fmla="*/ 28 h 35"/>
                    <a:gd name="T20" fmla="*/ 17 w 36"/>
                    <a:gd name="T21" fmla="*/ 28 h 35"/>
                    <a:gd name="T22" fmla="*/ 9 w 36"/>
                    <a:gd name="T23" fmla="*/ 34 h 35"/>
                    <a:gd name="T24" fmla="*/ 7 w 36"/>
                    <a:gd name="T25" fmla="*/ 33 h 35"/>
                    <a:gd name="T26" fmla="*/ 10 w 36"/>
                    <a:gd name="T27" fmla="*/ 23 h 35"/>
                    <a:gd name="T28" fmla="*/ 9 w 36"/>
                    <a:gd name="T29" fmla="*/ 21 h 35"/>
                    <a:gd name="T30" fmla="*/ 1 w 36"/>
                    <a:gd name="T31" fmla="*/ 15 h 35"/>
                    <a:gd name="T32" fmla="*/ 2 w 36"/>
                    <a:gd name="T33" fmla="*/ 12 h 35"/>
                    <a:gd name="T34" fmla="*/ 12 w 36"/>
                    <a:gd name="T35" fmla="*/ 12 h 35"/>
                    <a:gd name="T36" fmla="*/ 13 w 36"/>
                    <a:gd name="T37" fmla="*/ 11 h 35"/>
                    <a:gd name="T38" fmla="*/ 17 w 36"/>
                    <a:gd name="T39" fmla="*/ 2 h 35"/>
                    <a:gd name="T40" fmla="*/ 20 w 36"/>
                    <a:gd name="T41" fmla="*/ 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6" h="35">
                      <a:moveTo>
                        <a:pt x="20" y="2"/>
                      </a:move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3" y="12"/>
                        <a:pt x="24" y="12"/>
                        <a:pt x="24" y="12"/>
                      </a:cubicBezTo>
                      <a:cubicBezTo>
                        <a:pt x="34" y="12"/>
                        <a:pt x="34" y="12"/>
                        <a:pt x="34" y="12"/>
                      </a:cubicBezTo>
                      <a:cubicBezTo>
                        <a:pt x="36" y="12"/>
                        <a:pt x="36" y="14"/>
                        <a:pt x="35" y="15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6" y="22"/>
                        <a:pt x="26" y="22"/>
                        <a:pt x="26" y="2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30" y="34"/>
                        <a:pt x="28" y="35"/>
                        <a:pt x="27" y="34"/>
                      </a:cubicBezTo>
                      <a:cubicBezTo>
                        <a:pt x="19" y="28"/>
                        <a:pt x="19" y="28"/>
                        <a:pt x="19" y="28"/>
                      </a:cubicBezTo>
                      <a:cubicBezTo>
                        <a:pt x="18" y="28"/>
                        <a:pt x="18" y="28"/>
                        <a:pt x="17" y="28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8" y="35"/>
                        <a:pt x="6" y="34"/>
                        <a:pt x="7" y="33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0" y="22"/>
                        <a:pt x="10" y="22"/>
                        <a:pt x="9" y="21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4"/>
                        <a:pt x="0" y="12"/>
                        <a:pt x="2" y="1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3" y="12"/>
                        <a:pt x="13" y="12"/>
                        <a:pt x="13" y="11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0"/>
                        <a:pt x="19" y="0"/>
                        <a:pt x="20" y="2"/>
                      </a:cubicBezTo>
                      <a:close/>
                    </a:path>
                  </a:pathLst>
                </a:custGeom>
                <a:solidFill>
                  <a:srgbClr val="FBBE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35" name="Freeform 150"/>
                <p:cNvSpPr/>
                <p:nvPr/>
              </p:nvSpPr>
              <p:spPr bwMode="auto">
                <a:xfrm>
                  <a:off x="8583161" y="4201113"/>
                  <a:ext cx="175186" cy="162674"/>
                </a:xfrm>
                <a:custGeom>
                  <a:avLst/>
                  <a:gdLst>
                    <a:gd name="T0" fmla="*/ 20 w 37"/>
                    <a:gd name="T1" fmla="*/ 2 h 35"/>
                    <a:gd name="T2" fmla="*/ 23 w 37"/>
                    <a:gd name="T3" fmla="*/ 11 h 35"/>
                    <a:gd name="T4" fmla="*/ 25 w 37"/>
                    <a:gd name="T5" fmla="*/ 12 h 35"/>
                    <a:gd name="T6" fmla="*/ 35 w 37"/>
                    <a:gd name="T7" fmla="*/ 12 h 35"/>
                    <a:gd name="T8" fmla="*/ 36 w 37"/>
                    <a:gd name="T9" fmla="*/ 15 h 35"/>
                    <a:gd name="T10" fmla="*/ 27 w 37"/>
                    <a:gd name="T11" fmla="*/ 21 h 35"/>
                    <a:gd name="T12" fmla="*/ 27 w 37"/>
                    <a:gd name="T13" fmla="*/ 23 h 35"/>
                    <a:gd name="T14" fmla="*/ 30 w 37"/>
                    <a:gd name="T15" fmla="*/ 33 h 35"/>
                    <a:gd name="T16" fmla="*/ 27 w 37"/>
                    <a:gd name="T17" fmla="*/ 34 h 35"/>
                    <a:gd name="T18" fmla="*/ 19 w 37"/>
                    <a:gd name="T19" fmla="*/ 28 h 35"/>
                    <a:gd name="T20" fmla="*/ 18 w 37"/>
                    <a:gd name="T21" fmla="*/ 28 h 35"/>
                    <a:gd name="T22" fmla="*/ 9 w 37"/>
                    <a:gd name="T23" fmla="*/ 34 h 35"/>
                    <a:gd name="T24" fmla="*/ 7 w 37"/>
                    <a:gd name="T25" fmla="*/ 33 h 35"/>
                    <a:gd name="T26" fmla="*/ 10 w 37"/>
                    <a:gd name="T27" fmla="*/ 23 h 35"/>
                    <a:gd name="T28" fmla="*/ 9 w 37"/>
                    <a:gd name="T29" fmla="*/ 21 h 35"/>
                    <a:gd name="T30" fmla="*/ 1 w 37"/>
                    <a:gd name="T31" fmla="*/ 15 h 35"/>
                    <a:gd name="T32" fmla="*/ 2 w 37"/>
                    <a:gd name="T33" fmla="*/ 12 h 35"/>
                    <a:gd name="T34" fmla="*/ 12 w 37"/>
                    <a:gd name="T35" fmla="*/ 12 h 35"/>
                    <a:gd name="T36" fmla="*/ 14 w 37"/>
                    <a:gd name="T37" fmla="*/ 11 h 35"/>
                    <a:gd name="T38" fmla="*/ 17 w 37"/>
                    <a:gd name="T39" fmla="*/ 2 h 35"/>
                    <a:gd name="T40" fmla="*/ 20 w 37"/>
                    <a:gd name="T41" fmla="*/ 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7" h="35">
                      <a:moveTo>
                        <a:pt x="20" y="2"/>
                      </a:move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3" y="12"/>
                        <a:pt x="24" y="12"/>
                        <a:pt x="25" y="12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6" y="12"/>
                        <a:pt x="37" y="14"/>
                        <a:pt x="36" y="15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2"/>
                        <a:pt x="27" y="22"/>
                        <a:pt x="27" y="2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30" y="34"/>
                        <a:pt x="29" y="35"/>
                        <a:pt x="27" y="34"/>
                      </a:cubicBezTo>
                      <a:cubicBezTo>
                        <a:pt x="19" y="28"/>
                        <a:pt x="19" y="28"/>
                        <a:pt x="19" y="28"/>
                      </a:cubicBezTo>
                      <a:cubicBezTo>
                        <a:pt x="19" y="28"/>
                        <a:pt x="18" y="28"/>
                        <a:pt x="18" y="28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8" y="35"/>
                        <a:pt x="6" y="34"/>
                        <a:pt x="7" y="33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0" y="22"/>
                        <a:pt x="10" y="22"/>
                        <a:pt x="9" y="21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4"/>
                        <a:pt x="1" y="12"/>
                        <a:pt x="2" y="1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3" y="12"/>
                        <a:pt x="14" y="12"/>
                        <a:pt x="14" y="11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0"/>
                        <a:pt x="20" y="0"/>
                        <a:pt x="20" y="2"/>
                      </a:cubicBezTo>
                      <a:close/>
                    </a:path>
                  </a:pathLst>
                </a:custGeom>
                <a:solidFill>
                  <a:srgbClr val="FBBE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36" name="Rectangle 151"/>
                <p:cNvSpPr>
                  <a:spLocks noChangeArrowheads="1"/>
                </p:cNvSpPr>
                <p:nvPr/>
              </p:nvSpPr>
              <p:spPr bwMode="auto">
                <a:xfrm>
                  <a:off x="7542054" y="4433860"/>
                  <a:ext cx="758307" cy="25027"/>
                </a:xfrm>
                <a:prstGeom prst="rect">
                  <a:avLst/>
                </a:prstGeom>
                <a:solidFill>
                  <a:srgbClr val="B1D7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37" name="Rectangle 152"/>
                <p:cNvSpPr>
                  <a:spLocks noChangeArrowheads="1"/>
                </p:cNvSpPr>
                <p:nvPr/>
              </p:nvSpPr>
              <p:spPr bwMode="auto">
                <a:xfrm>
                  <a:off x="7542054" y="4090996"/>
                  <a:ext cx="758307" cy="37541"/>
                </a:xfrm>
                <a:prstGeom prst="rect">
                  <a:avLst/>
                </a:prstGeom>
                <a:solidFill>
                  <a:srgbClr val="0A4D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38" name="Rectangle 153"/>
                <p:cNvSpPr>
                  <a:spLocks noChangeArrowheads="1"/>
                </p:cNvSpPr>
                <p:nvPr/>
              </p:nvSpPr>
              <p:spPr bwMode="auto">
                <a:xfrm>
                  <a:off x="7542054" y="4513945"/>
                  <a:ext cx="758307" cy="25027"/>
                </a:xfrm>
                <a:prstGeom prst="rect">
                  <a:avLst/>
                </a:prstGeom>
                <a:solidFill>
                  <a:srgbClr val="B1D7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39" name="Rectangle 154"/>
                <p:cNvSpPr>
                  <a:spLocks noChangeArrowheads="1"/>
                </p:cNvSpPr>
                <p:nvPr/>
              </p:nvSpPr>
              <p:spPr bwMode="auto">
                <a:xfrm>
                  <a:off x="7542054" y="4589025"/>
                  <a:ext cx="350372" cy="25027"/>
                </a:xfrm>
                <a:prstGeom prst="rect">
                  <a:avLst/>
                </a:prstGeom>
                <a:solidFill>
                  <a:srgbClr val="B1D7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40" name="Oval 155"/>
                <p:cNvSpPr>
                  <a:spLocks noChangeArrowheads="1"/>
                </p:cNvSpPr>
                <p:nvPr/>
              </p:nvSpPr>
              <p:spPr bwMode="auto">
                <a:xfrm>
                  <a:off x="6771235" y="4040943"/>
                  <a:ext cx="608147" cy="605644"/>
                </a:xfrm>
                <a:prstGeom prst="ellipse">
                  <a:avLst/>
                </a:prstGeom>
                <a:solidFill>
                  <a:srgbClr val="7BC7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41" name="Freeform 156"/>
                <p:cNvSpPr/>
                <p:nvPr/>
              </p:nvSpPr>
              <p:spPr bwMode="auto">
                <a:xfrm>
                  <a:off x="6428371" y="5069535"/>
                  <a:ext cx="695740" cy="795846"/>
                </a:xfrm>
                <a:custGeom>
                  <a:avLst/>
                  <a:gdLst>
                    <a:gd name="T0" fmla="*/ 0 w 148"/>
                    <a:gd name="T1" fmla="*/ 91 h 169"/>
                    <a:gd name="T2" fmla="*/ 129 w 148"/>
                    <a:gd name="T3" fmla="*/ 32 h 169"/>
                    <a:gd name="T4" fmla="*/ 119 w 148"/>
                    <a:gd name="T5" fmla="*/ 169 h 169"/>
                    <a:gd name="T6" fmla="*/ 0 w 148"/>
                    <a:gd name="T7" fmla="*/ 91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8" h="169">
                      <a:moveTo>
                        <a:pt x="0" y="91"/>
                      </a:moveTo>
                      <a:cubicBezTo>
                        <a:pt x="0" y="91"/>
                        <a:pt x="109" y="0"/>
                        <a:pt x="129" y="32"/>
                      </a:cubicBezTo>
                      <a:cubicBezTo>
                        <a:pt x="148" y="65"/>
                        <a:pt x="119" y="169"/>
                        <a:pt x="119" y="169"/>
                      </a:cubicBezTo>
                      <a:lnTo>
                        <a:pt x="0" y="91"/>
                      </a:lnTo>
                      <a:close/>
                    </a:path>
                  </a:pathLst>
                </a:custGeom>
                <a:solidFill>
                  <a:srgbClr val="0A85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42" name="Freeform 157"/>
                <p:cNvSpPr/>
                <p:nvPr/>
              </p:nvSpPr>
              <p:spPr bwMode="auto">
                <a:xfrm>
                  <a:off x="6696155" y="5244722"/>
                  <a:ext cx="412940" cy="620660"/>
                </a:xfrm>
                <a:custGeom>
                  <a:avLst/>
                  <a:gdLst>
                    <a:gd name="T0" fmla="*/ 0 w 88"/>
                    <a:gd name="T1" fmla="*/ 92 h 132"/>
                    <a:gd name="T2" fmla="*/ 62 w 88"/>
                    <a:gd name="T3" fmla="*/ 132 h 132"/>
                    <a:gd name="T4" fmla="*/ 74 w 88"/>
                    <a:gd name="T5" fmla="*/ 0 h 132"/>
                    <a:gd name="T6" fmla="*/ 0 w 88"/>
                    <a:gd name="T7" fmla="*/ 92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8" h="132">
                      <a:moveTo>
                        <a:pt x="0" y="92"/>
                      </a:moveTo>
                      <a:cubicBezTo>
                        <a:pt x="62" y="132"/>
                        <a:pt x="62" y="132"/>
                        <a:pt x="62" y="132"/>
                      </a:cubicBezTo>
                      <a:cubicBezTo>
                        <a:pt x="62" y="132"/>
                        <a:pt x="88" y="37"/>
                        <a:pt x="74" y="0"/>
                      </a:cubicBezTo>
                      <a:cubicBezTo>
                        <a:pt x="80" y="48"/>
                        <a:pt x="29" y="79"/>
                        <a:pt x="0" y="92"/>
                      </a:cubicBezTo>
                      <a:close/>
                    </a:path>
                  </a:pathLst>
                </a:custGeom>
                <a:solidFill>
                  <a:srgbClr val="006C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43" name="Freeform 158"/>
                <p:cNvSpPr/>
                <p:nvPr/>
              </p:nvSpPr>
              <p:spPr bwMode="auto">
                <a:xfrm>
                  <a:off x="5930341" y="5322305"/>
                  <a:ext cx="1146219" cy="625665"/>
                </a:xfrm>
                <a:custGeom>
                  <a:avLst/>
                  <a:gdLst>
                    <a:gd name="T0" fmla="*/ 162 w 244"/>
                    <a:gd name="T1" fmla="*/ 28 h 133"/>
                    <a:gd name="T2" fmla="*/ 235 w 244"/>
                    <a:gd name="T3" fmla="*/ 101 h 133"/>
                    <a:gd name="T4" fmla="*/ 168 w 244"/>
                    <a:gd name="T5" fmla="*/ 129 h 133"/>
                    <a:gd name="T6" fmla="*/ 0 w 244"/>
                    <a:gd name="T7" fmla="*/ 125 h 133"/>
                    <a:gd name="T8" fmla="*/ 1 w 244"/>
                    <a:gd name="T9" fmla="*/ 103 h 133"/>
                    <a:gd name="T10" fmla="*/ 136 w 244"/>
                    <a:gd name="T11" fmla="*/ 97 h 133"/>
                    <a:gd name="T12" fmla="*/ 64 w 244"/>
                    <a:gd name="T13" fmla="*/ 43 h 133"/>
                    <a:gd name="T14" fmla="*/ 162 w 244"/>
                    <a:gd name="T15" fmla="*/ 28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4" h="133">
                      <a:moveTo>
                        <a:pt x="162" y="28"/>
                      </a:moveTo>
                      <a:cubicBezTo>
                        <a:pt x="162" y="28"/>
                        <a:pt x="230" y="82"/>
                        <a:pt x="235" y="101"/>
                      </a:cubicBezTo>
                      <a:cubicBezTo>
                        <a:pt x="244" y="133"/>
                        <a:pt x="191" y="129"/>
                        <a:pt x="168" y="129"/>
                      </a:cubicBezTo>
                      <a:cubicBezTo>
                        <a:pt x="146" y="129"/>
                        <a:pt x="0" y="125"/>
                        <a:pt x="0" y="125"/>
                      </a:cubicBezTo>
                      <a:cubicBezTo>
                        <a:pt x="1" y="103"/>
                        <a:pt x="1" y="103"/>
                        <a:pt x="1" y="103"/>
                      </a:cubicBezTo>
                      <a:cubicBezTo>
                        <a:pt x="136" y="97"/>
                        <a:pt x="136" y="97"/>
                        <a:pt x="136" y="97"/>
                      </a:cubicBezTo>
                      <a:cubicBezTo>
                        <a:pt x="136" y="97"/>
                        <a:pt x="61" y="86"/>
                        <a:pt x="64" y="43"/>
                      </a:cubicBezTo>
                      <a:cubicBezTo>
                        <a:pt x="67" y="0"/>
                        <a:pt x="162" y="28"/>
                        <a:pt x="162" y="28"/>
                      </a:cubicBezTo>
                      <a:close/>
                    </a:path>
                  </a:pathLst>
                </a:custGeom>
                <a:solidFill>
                  <a:srgbClr val="379C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44" name="Freeform 159"/>
                <p:cNvSpPr/>
                <p:nvPr/>
              </p:nvSpPr>
              <p:spPr bwMode="auto">
                <a:xfrm>
                  <a:off x="5930341" y="5780291"/>
                  <a:ext cx="1091160" cy="160170"/>
                </a:xfrm>
                <a:custGeom>
                  <a:avLst/>
                  <a:gdLst>
                    <a:gd name="T0" fmla="*/ 232 w 232"/>
                    <a:gd name="T1" fmla="*/ 22 h 34"/>
                    <a:gd name="T2" fmla="*/ 168 w 232"/>
                    <a:gd name="T3" fmla="*/ 32 h 34"/>
                    <a:gd name="T4" fmla="*/ 0 w 232"/>
                    <a:gd name="T5" fmla="*/ 28 h 34"/>
                    <a:gd name="T6" fmla="*/ 1 w 232"/>
                    <a:gd name="T7" fmla="*/ 6 h 34"/>
                    <a:gd name="T8" fmla="*/ 136 w 232"/>
                    <a:gd name="T9" fmla="*/ 0 h 34"/>
                    <a:gd name="T10" fmla="*/ 230 w 232"/>
                    <a:gd name="T11" fmla="*/ 22 h 34"/>
                    <a:gd name="T12" fmla="*/ 232 w 232"/>
                    <a:gd name="T13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2" h="34">
                      <a:moveTo>
                        <a:pt x="232" y="22"/>
                      </a:moveTo>
                      <a:cubicBezTo>
                        <a:pt x="219" y="34"/>
                        <a:pt x="185" y="32"/>
                        <a:pt x="168" y="32"/>
                      </a:cubicBezTo>
                      <a:cubicBezTo>
                        <a:pt x="146" y="32"/>
                        <a:pt x="0" y="28"/>
                        <a:pt x="0" y="28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36" y="0"/>
                        <a:pt x="136" y="0"/>
                        <a:pt x="136" y="0"/>
                      </a:cubicBezTo>
                      <a:cubicBezTo>
                        <a:pt x="136" y="0"/>
                        <a:pt x="189" y="25"/>
                        <a:pt x="230" y="22"/>
                      </a:cubicBezTo>
                      <a:cubicBezTo>
                        <a:pt x="231" y="22"/>
                        <a:pt x="231" y="22"/>
                        <a:pt x="232" y="22"/>
                      </a:cubicBezTo>
                      <a:close/>
                    </a:path>
                  </a:pathLst>
                </a:custGeom>
                <a:solidFill>
                  <a:srgbClr val="0A85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45" name="Freeform 160"/>
                <p:cNvSpPr/>
                <p:nvPr/>
              </p:nvSpPr>
              <p:spPr bwMode="auto">
                <a:xfrm>
                  <a:off x="5825229" y="5765275"/>
                  <a:ext cx="122631" cy="292812"/>
                </a:xfrm>
                <a:custGeom>
                  <a:avLst/>
                  <a:gdLst>
                    <a:gd name="T0" fmla="*/ 23 w 26"/>
                    <a:gd name="T1" fmla="*/ 31 h 62"/>
                    <a:gd name="T2" fmla="*/ 21 w 26"/>
                    <a:gd name="T3" fmla="*/ 53 h 62"/>
                    <a:gd name="T4" fmla="*/ 3 w 26"/>
                    <a:gd name="T5" fmla="*/ 38 h 62"/>
                    <a:gd name="T6" fmla="*/ 23 w 26"/>
                    <a:gd name="T7" fmla="*/ 9 h 62"/>
                    <a:gd name="T8" fmla="*/ 23 w 26"/>
                    <a:gd name="T9" fmla="*/ 3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62">
                      <a:moveTo>
                        <a:pt x="23" y="31"/>
                      </a:moveTo>
                      <a:cubicBezTo>
                        <a:pt x="23" y="31"/>
                        <a:pt x="17" y="44"/>
                        <a:pt x="21" y="53"/>
                      </a:cubicBezTo>
                      <a:cubicBezTo>
                        <a:pt x="26" y="62"/>
                        <a:pt x="6" y="56"/>
                        <a:pt x="3" y="38"/>
                      </a:cubicBezTo>
                      <a:cubicBezTo>
                        <a:pt x="0" y="21"/>
                        <a:pt x="1" y="0"/>
                        <a:pt x="23" y="9"/>
                      </a:cubicBezTo>
                      <a:lnTo>
                        <a:pt x="23" y="31"/>
                      </a:lnTo>
                      <a:close/>
                    </a:path>
                  </a:pathLst>
                </a:custGeom>
                <a:solidFill>
                  <a:srgbClr val="004C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46" name="Freeform 161"/>
                <p:cNvSpPr/>
                <p:nvPr/>
              </p:nvSpPr>
              <p:spPr bwMode="auto">
                <a:xfrm>
                  <a:off x="6285719" y="4158567"/>
                  <a:ext cx="315335" cy="755803"/>
                </a:xfrm>
                <a:custGeom>
                  <a:avLst/>
                  <a:gdLst>
                    <a:gd name="T0" fmla="*/ 0 w 67"/>
                    <a:gd name="T1" fmla="*/ 141 h 161"/>
                    <a:gd name="T2" fmla="*/ 51 w 67"/>
                    <a:gd name="T3" fmla="*/ 0 h 161"/>
                    <a:gd name="T4" fmla="*/ 67 w 67"/>
                    <a:gd name="T5" fmla="*/ 5 h 161"/>
                    <a:gd name="T6" fmla="*/ 46 w 67"/>
                    <a:gd name="T7" fmla="*/ 161 h 161"/>
                    <a:gd name="T8" fmla="*/ 0 w 67"/>
                    <a:gd name="T9" fmla="*/ 14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161">
                      <a:moveTo>
                        <a:pt x="0" y="141"/>
                      </a:moveTo>
                      <a:cubicBezTo>
                        <a:pt x="0" y="141"/>
                        <a:pt x="49" y="0"/>
                        <a:pt x="51" y="0"/>
                      </a:cubicBezTo>
                      <a:cubicBezTo>
                        <a:pt x="57" y="3"/>
                        <a:pt x="67" y="5"/>
                        <a:pt x="67" y="5"/>
                      </a:cubicBezTo>
                      <a:cubicBezTo>
                        <a:pt x="46" y="161"/>
                        <a:pt x="46" y="161"/>
                        <a:pt x="46" y="161"/>
                      </a:cubicBezTo>
                      <a:lnTo>
                        <a:pt x="0" y="141"/>
                      </a:lnTo>
                      <a:close/>
                    </a:path>
                  </a:pathLst>
                </a:custGeom>
                <a:solidFill>
                  <a:srgbClr val="FFED9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47" name="Freeform 162"/>
                <p:cNvSpPr/>
                <p:nvPr/>
              </p:nvSpPr>
              <p:spPr bwMode="auto">
                <a:xfrm>
                  <a:off x="6285719" y="4694136"/>
                  <a:ext cx="240255" cy="220234"/>
                </a:xfrm>
                <a:custGeom>
                  <a:avLst/>
                  <a:gdLst>
                    <a:gd name="T0" fmla="*/ 51 w 51"/>
                    <a:gd name="T1" fmla="*/ 11 h 47"/>
                    <a:gd name="T2" fmla="*/ 10 w 51"/>
                    <a:gd name="T3" fmla="*/ 1 h 47"/>
                    <a:gd name="T4" fmla="*/ 0 w 51"/>
                    <a:gd name="T5" fmla="*/ 27 h 47"/>
                    <a:gd name="T6" fmla="*/ 46 w 51"/>
                    <a:gd name="T7" fmla="*/ 47 h 47"/>
                    <a:gd name="T8" fmla="*/ 51 w 51"/>
                    <a:gd name="T9" fmla="*/ 11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47">
                      <a:moveTo>
                        <a:pt x="51" y="11"/>
                      </a:moveTo>
                      <a:cubicBezTo>
                        <a:pt x="40" y="6"/>
                        <a:pt x="26" y="0"/>
                        <a:pt x="10" y="1"/>
                      </a:cubicBezTo>
                      <a:cubicBezTo>
                        <a:pt x="3" y="20"/>
                        <a:pt x="0" y="27"/>
                        <a:pt x="0" y="27"/>
                      </a:cubicBezTo>
                      <a:cubicBezTo>
                        <a:pt x="46" y="47"/>
                        <a:pt x="46" y="47"/>
                        <a:pt x="46" y="47"/>
                      </a:cubicBezTo>
                      <a:lnTo>
                        <a:pt x="51" y="11"/>
                      </a:lnTo>
                      <a:close/>
                    </a:path>
                  </a:pathLst>
                </a:custGeom>
                <a:solidFill>
                  <a:srgbClr val="FFED9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48" name="Freeform 163"/>
                <p:cNvSpPr/>
                <p:nvPr/>
              </p:nvSpPr>
              <p:spPr bwMode="auto">
                <a:xfrm>
                  <a:off x="6375814" y="4533966"/>
                  <a:ext cx="212727" cy="220234"/>
                </a:xfrm>
                <a:custGeom>
                  <a:avLst/>
                  <a:gdLst>
                    <a:gd name="T0" fmla="*/ 43 w 45"/>
                    <a:gd name="T1" fmla="*/ 24 h 47"/>
                    <a:gd name="T2" fmla="*/ 25 w 45"/>
                    <a:gd name="T3" fmla="*/ 35 h 47"/>
                    <a:gd name="T4" fmla="*/ 25 w 45"/>
                    <a:gd name="T5" fmla="*/ 47 h 47"/>
                    <a:gd name="T6" fmla="*/ 0 w 45"/>
                    <a:gd name="T7" fmla="*/ 47 h 47"/>
                    <a:gd name="T8" fmla="*/ 0 w 45"/>
                    <a:gd name="T9" fmla="*/ 30 h 47"/>
                    <a:gd name="T10" fmla="*/ 0 w 45"/>
                    <a:gd name="T11" fmla="*/ 30 h 47"/>
                    <a:gd name="T12" fmla="*/ 21 w 45"/>
                    <a:gd name="T13" fmla="*/ 19 h 47"/>
                    <a:gd name="T14" fmla="*/ 16 w 45"/>
                    <a:gd name="T15" fmla="*/ 3 h 47"/>
                    <a:gd name="T16" fmla="*/ 27 w 45"/>
                    <a:gd name="T17" fmla="*/ 2 h 47"/>
                    <a:gd name="T18" fmla="*/ 43 w 45"/>
                    <a:gd name="T19" fmla="*/ 0 h 47"/>
                    <a:gd name="T20" fmla="*/ 43 w 45"/>
                    <a:gd name="T21" fmla="*/ 24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5" h="47">
                      <a:moveTo>
                        <a:pt x="43" y="24"/>
                      </a:moveTo>
                      <a:cubicBezTo>
                        <a:pt x="39" y="37"/>
                        <a:pt x="25" y="35"/>
                        <a:pt x="25" y="35"/>
                      </a:cubicBezTo>
                      <a:cubicBezTo>
                        <a:pt x="25" y="47"/>
                        <a:pt x="25" y="47"/>
                        <a:pt x="25" y="47"/>
                      </a:cubicBez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13" y="33"/>
                        <a:pt x="27" y="24"/>
                        <a:pt x="21" y="19"/>
                      </a:cubicBezTo>
                      <a:cubicBezTo>
                        <a:pt x="15" y="15"/>
                        <a:pt x="13" y="7"/>
                        <a:pt x="16" y="3"/>
                      </a:cubicBezTo>
                      <a:cubicBezTo>
                        <a:pt x="20" y="0"/>
                        <a:pt x="27" y="2"/>
                        <a:pt x="27" y="2"/>
                      </a:cubicBezTo>
                      <a:cubicBezTo>
                        <a:pt x="35" y="2"/>
                        <a:pt x="40" y="1"/>
                        <a:pt x="43" y="0"/>
                      </a:cubicBezTo>
                      <a:cubicBezTo>
                        <a:pt x="45" y="7"/>
                        <a:pt x="45" y="17"/>
                        <a:pt x="43" y="24"/>
                      </a:cubicBezTo>
                      <a:close/>
                    </a:path>
                  </a:pathLst>
                </a:custGeom>
                <a:solidFill>
                  <a:srgbClr val="FDB5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49" name="Freeform 164"/>
                <p:cNvSpPr/>
                <p:nvPr/>
              </p:nvSpPr>
              <p:spPr bwMode="auto">
                <a:xfrm>
                  <a:off x="6283217" y="4346267"/>
                  <a:ext cx="337860" cy="342865"/>
                </a:xfrm>
                <a:custGeom>
                  <a:avLst/>
                  <a:gdLst>
                    <a:gd name="T0" fmla="*/ 47 w 72"/>
                    <a:gd name="T1" fmla="*/ 42 h 73"/>
                    <a:gd name="T2" fmla="*/ 36 w 72"/>
                    <a:gd name="T3" fmla="*/ 43 h 73"/>
                    <a:gd name="T4" fmla="*/ 41 w 72"/>
                    <a:gd name="T5" fmla="*/ 59 h 73"/>
                    <a:gd name="T6" fmla="*/ 20 w 72"/>
                    <a:gd name="T7" fmla="*/ 70 h 73"/>
                    <a:gd name="T8" fmla="*/ 11 w 72"/>
                    <a:gd name="T9" fmla="*/ 23 h 73"/>
                    <a:gd name="T10" fmla="*/ 64 w 72"/>
                    <a:gd name="T11" fmla="*/ 17 h 73"/>
                    <a:gd name="T12" fmla="*/ 47 w 72"/>
                    <a:gd name="T13" fmla="*/ 42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2" h="73">
                      <a:moveTo>
                        <a:pt x="47" y="42"/>
                      </a:moveTo>
                      <a:cubicBezTo>
                        <a:pt x="47" y="42"/>
                        <a:pt x="40" y="40"/>
                        <a:pt x="36" y="43"/>
                      </a:cubicBezTo>
                      <a:cubicBezTo>
                        <a:pt x="33" y="47"/>
                        <a:pt x="35" y="55"/>
                        <a:pt x="41" y="59"/>
                      </a:cubicBezTo>
                      <a:cubicBezTo>
                        <a:pt x="47" y="64"/>
                        <a:pt x="33" y="73"/>
                        <a:pt x="20" y="70"/>
                      </a:cubicBezTo>
                      <a:cubicBezTo>
                        <a:pt x="7" y="67"/>
                        <a:pt x="0" y="40"/>
                        <a:pt x="11" y="23"/>
                      </a:cubicBezTo>
                      <a:cubicBezTo>
                        <a:pt x="21" y="7"/>
                        <a:pt x="57" y="0"/>
                        <a:pt x="64" y="17"/>
                      </a:cubicBezTo>
                      <a:cubicBezTo>
                        <a:pt x="71" y="34"/>
                        <a:pt x="72" y="42"/>
                        <a:pt x="47" y="42"/>
                      </a:cubicBezTo>
                      <a:close/>
                    </a:path>
                  </a:pathLst>
                </a:custGeom>
                <a:solidFill>
                  <a:srgbClr val="1E171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50" name="Freeform 165"/>
                <p:cNvSpPr/>
                <p:nvPr/>
              </p:nvSpPr>
              <p:spPr bwMode="auto">
                <a:xfrm>
                  <a:off x="6438382" y="4684126"/>
                  <a:ext cx="55059" cy="70074"/>
                </a:xfrm>
                <a:custGeom>
                  <a:avLst/>
                  <a:gdLst>
                    <a:gd name="T0" fmla="*/ 12 w 12"/>
                    <a:gd name="T1" fmla="*/ 15 h 15"/>
                    <a:gd name="T2" fmla="*/ 12 w 12"/>
                    <a:gd name="T3" fmla="*/ 3 h 15"/>
                    <a:gd name="T4" fmla="*/ 0 w 12"/>
                    <a:gd name="T5" fmla="*/ 0 h 15"/>
                    <a:gd name="T6" fmla="*/ 7 w 12"/>
                    <a:gd name="T7" fmla="*/ 6 h 15"/>
                    <a:gd name="T8" fmla="*/ 7 w 12"/>
                    <a:gd name="T9" fmla="*/ 15 h 15"/>
                    <a:gd name="T10" fmla="*/ 12 w 12"/>
                    <a:gd name="T11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5">
                      <a:moveTo>
                        <a:pt x="12" y="15"/>
                      </a:move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2" y="3"/>
                        <a:pt x="3" y="2"/>
                        <a:pt x="0" y="0"/>
                      </a:cubicBezTo>
                      <a:cubicBezTo>
                        <a:pt x="0" y="0"/>
                        <a:pt x="4" y="5"/>
                        <a:pt x="7" y="6"/>
                      </a:cubicBezTo>
                      <a:cubicBezTo>
                        <a:pt x="7" y="15"/>
                        <a:pt x="7" y="15"/>
                        <a:pt x="7" y="15"/>
                      </a:cubicBezTo>
                      <a:lnTo>
                        <a:pt x="12" y="15"/>
                      </a:lnTo>
                      <a:close/>
                    </a:path>
                  </a:pathLst>
                </a:custGeom>
                <a:solidFill>
                  <a:srgbClr val="F8A0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51" name="Freeform 166"/>
                <p:cNvSpPr/>
                <p:nvPr/>
              </p:nvSpPr>
              <p:spPr bwMode="auto">
                <a:xfrm>
                  <a:off x="6215644" y="4689131"/>
                  <a:ext cx="1031096" cy="860915"/>
                </a:xfrm>
                <a:custGeom>
                  <a:avLst/>
                  <a:gdLst>
                    <a:gd name="T0" fmla="*/ 65 w 219"/>
                    <a:gd name="T1" fmla="*/ 15 h 183"/>
                    <a:gd name="T2" fmla="*/ 13 w 219"/>
                    <a:gd name="T3" fmla="*/ 32 h 183"/>
                    <a:gd name="T4" fmla="*/ 0 w 219"/>
                    <a:gd name="T5" fmla="*/ 167 h 183"/>
                    <a:gd name="T6" fmla="*/ 103 w 219"/>
                    <a:gd name="T7" fmla="*/ 171 h 183"/>
                    <a:gd name="T8" fmla="*/ 107 w 219"/>
                    <a:gd name="T9" fmla="*/ 169 h 183"/>
                    <a:gd name="T10" fmla="*/ 92 w 219"/>
                    <a:gd name="T11" fmla="*/ 75 h 183"/>
                    <a:gd name="T12" fmla="*/ 150 w 219"/>
                    <a:gd name="T13" fmla="*/ 88 h 183"/>
                    <a:gd name="T14" fmla="*/ 219 w 219"/>
                    <a:gd name="T15" fmla="*/ 16 h 183"/>
                    <a:gd name="T16" fmla="*/ 199 w 219"/>
                    <a:gd name="T17" fmla="*/ 13 h 183"/>
                    <a:gd name="T18" fmla="*/ 146 w 219"/>
                    <a:gd name="T19" fmla="*/ 48 h 183"/>
                    <a:gd name="T20" fmla="*/ 65 w 219"/>
                    <a:gd name="T21" fmla="*/ 15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9" h="183">
                      <a:moveTo>
                        <a:pt x="65" y="15"/>
                      </a:moveTo>
                      <a:cubicBezTo>
                        <a:pt x="65" y="15"/>
                        <a:pt x="24" y="0"/>
                        <a:pt x="13" y="32"/>
                      </a:cubicBezTo>
                      <a:cubicBezTo>
                        <a:pt x="1" y="64"/>
                        <a:pt x="21" y="141"/>
                        <a:pt x="0" y="167"/>
                      </a:cubicBezTo>
                      <a:cubicBezTo>
                        <a:pt x="32" y="182"/>
                        <a:pt x="69" y="183"/>
                        <a:pt x="103" y="171"/>
                      </a:cubicBezTo>
                      <a:cubicBezTo>
                        <a:pt x="107" y="169"/>
                        <a:pt x="107" y="169"/>
                        <a:pt x="107" y="169"/>
                      </a:cubicBezTo>
                      <a:cubicBezTo>
                        <a:pt x="107" y="169"/>
                        <a:pt x="93" y="72"/>
                        <a:pt x="92" y="75"/>
                      </a:cubicBezTo>
                      <a:cubicBezTo>
                        <a:pt x="92" y="78"/>
                        <a:pt x="140" y="93"/>
                        <a:pt x="150" y="88"/>
                      </a:cubicBezTo>
                      <a:cubicBezTo>
                        <a:pt x="160" y="83"/>
                        <a:pt x="219" y="16"/>
                        <a:pt x="219" y="16"/>
                      </a:cubicBezTo>
                      <a:cubicBezTo>
                        <a:pt x="199" y="13"/>
                        <a:pt x="199" y="13"/>
                        <a:pt x="199" y="13"/>
                      </a:cubicBezTo>
                      <a:cubicBezTo>
                        <a:pt x="146" y="48"/>
                        <a:pt x="146" y="48"/>
                        <a:pt x="146" y="48"/>
                      </a:cubicBezTo>
                      <a:cubicBezTo>
                        <a:pt x="146" y="48"/>
                        <a:pt x="79" y="16"/>
                        <a:pt x="65" y="15"/>
                      </a:cubicBezTo>
                      <a:close/>
                    </a:path>
                  </a:pathLst>
                </a:custGeom>
                <a:solidFill>
                  <a:srgbClr val="FFED9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52" name="Freeform 167"/>
                <p:cNvSpPr/>
                <p:nvPr/>
              </p:nvSpPr>
              <p:spPr bwMode="auto">
                <a:xfrm>
                  <a:off x="7151639" y="4704147"/>
                  <a:ext cx="197711" cy="60064"/>
                </a:xfrm>
                <a:custGeom>
                  <a:avLst/>
                  <a:gdLst>
                    <a:gd name="T0" fmla="*/ 20 w 42"/>
                    <a:gd name="T1" fmla="*/ 13 h 13"/>
                    <a:gd name="T2" fmla="*/ 42 w 42"/>
                    <a:gd name="T3" fmla="*/ 0 h 13"/>
                    <a:gd name="T4" fmla="*/ 12 w 42"/>
                    <a:gd name="T5" fmla="*/ 0 h 13"/>
                    <a:gd name="T6" fmla="*/ 4 w 42"/>
                    <a:gd name="T7" fmla="*/ 4 h 13"/>
                    <a:gd name="T8" fmla="*/ 0 w 42"/>
                    <a:gd name="T9" fmla="*/ 10 h 13"/>
                    <a:gd name="T10" fmla="*/ 20 w 42"/>
                    <a:gd name="T11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13">
                      <a:moveTo>
                        <a:pt x="20" y="13"/>
                      </a:moveTo>
                      <a:cubicBezTo>
                        <a:pt x="20" y="13"/>
                        <a:pt x="40" y="4"/>
                        <a:pt x="4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9" y="0"/>
                        <a:pt x="6" y="2"/>
                        <a:pt x="4" y="4"/>
                      </a:cubicBezTo>
                      <a:cubicBezTo>
                        <a:pt x="0" y="10"/>
                        <a:pt x="0" y="10"/>
                        <a:pt x="0" y="10"/>
                      </a:cubicBezTo>
                      <a:lnTo>
                        <a:pt x="20" y="13"/>
                      </a:lnTo>
                      <a:close/>
                    </a:path>
                  </a:pathLst>
                </a:custGeom>
                <a:solidFill>
                  <a:srgbClr val="FFA6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53" name="Freeform 168"/>
                <p:cNvSpPr/>
                <p:nvPr/>
              </p:nvSpPr>
              <p:spPr bwMode="auto">
                <a:xfrm>
                  <a:off x="6450894" y="4941901"/>
                  <a:ext cx="267785" cy="570607"/>
                </a:xfrm>
                <a:custGeom>
                  <a:avLst/>
                  <a:gdLst>
                    <a:gd name="T0" fmla="*/ 57 w 57"/>
                    <a:gd name="T1" fmla="*/ 115 h 121"/>
                    <a:gd name="T2" fmla="*/ 42 w 57"/>
                    <a:gd name="T3" fmla="*/ 21 h 121"/>
                    <a:gd name="T4" fmla="*/ 44 w 57"/>
                    <a:gd name="T5" fmla="*/ 22 h 121"/>
                    <a:gd name="T6" fmla="*/ 42 w 57"/>
                    <a:gd name="T7" fmla="*/ 21 h 121"/>
                    <a:gd name="T8" fmla="*/ 0 w 57"/>
                    <a:gd name="T9" fmla="*/ 0 h 121"/>
                    <a:gd name="T10" fmla="*/ 24 w 57"/>
                    <a:gd name="T11" fmla="*/ 27 h 121"/>
                    <a:gd name="T12" fmla="*/ 41 w 57"/>
                    <a:gd name="T13" fmla="*/ 121 h 121"/>
                    <a:gd name="T14" fmla="*/ 53 w 57"/>
                    <a:gd name="T15" fmla="*/ 117 h 121"/>
                    <a:gd name="T16" fmla="*/ 57 w 57"/>
                    <a:gd name="T17" fmla="*/ 115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7" h="121">
                      <a:moveTo>
                        <a:pt x="57" y="115"/>
                      </a:moveTo>
                      <a:cubicBezTo>
                        <a:pt x="57" y="115"/>
                        <a:pt x="45" y="29"/>
                        <a:pt x="42" y="21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3" y="21"/>
                        <a:pt x="42" y="21"/>
                        <a:pt x="42" y="21"/>
                      </a:cubicBezTo>
                      <a:cubicBezTo>
                        <a:pt x="42" y="21"/>
                        <a:pt x="11" y="13"/>
                        <a:pt x="0" y="0"/>
                      </a:cubicBezTo>
                      <a:cubicBezTo>
                        <a:pt x="0" y="0"/>
                        <a:pt x="10" y="22"/>
                        <a:pt x="24" y="27"/>
                      </a:cubicBezTo>
                      <a:cubicBezTo>
                        <a:pt x="36" y="31"/>
                        <a:pt x="32" y="97"/>
                        <a:pt x="41" y="121"/>
                      </a:cubicBezTo>
                      <a:cubicBezTo>
                        <a:pt x="45" y="119"/>
                        <a:pt x="49" y="118"/>
                        <a:pt x="53" y="117"/>
                      </a:cubicBezTo>
                      <a:lnTo>
                        <a:pt x="57" y="115"/>
                      </a:lnTo>
                      <a:close/>
                    </a:path>
                  </a:pathLst>
                </a:custGeom>
                <a:solidFill>
                  <a:srgbClr val="E6D7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54" name="Freeform 169"/>
                <p:cNvSpPr/>
                <p:nvPr/>
              </p:nvSpPr>
              <p:spPr bwMode="auto">
                <a:xfrm>
                  <a:off x="6530979" y="4068471"/>
                  <a:ext cx="62567" cy="112621"/>
                </a:xfrm>
                <a:custGeom>
                  <a:avLst/>
                  <a:gdLst>
                    <a:gd name="T0" fmla="*/ 0 w 13"/>
                    <a:gd name="T1" fmla="*/ 20 h 24"/>
                    <a:gd name="T2" fmla="*/ 13 w 13"/>
                    <a:gd name="T3" fmla="*/ 0 h 24"/>
                    <a:gd name="T4" fmla="*/ 13 w 13"/>
                    <a:gd name="T5" fmla="*/ 24 h 24"/>
                    <a:gd name="T6" fmla="*/ 0 w 13"/>
                    <a:gd name="T7" fmla="*/ 2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" h="24">
                      <a:moveTo>
                        <a:pt x="0" y="20"/>
                      </a:moveTo>
                      <a:cubicBezTo>
                        <a:pt x="0" y="20"/>
                        <a:pt x="6" y="1"/>
                        <a:pt x="13" y="0"/>
                      </a:cubicBezTo>
                      <a:cubicBezTo>
                        <a:pt x="13" y="24"/>
                        <a:pt x="13" y="24"/>
                        <a:pt x="13" y="24"/>
                      </a:cubicBezTo>
                      <a:lnTo>
                        <a:pt x="0" y="20"/>
                      </a:lnTo>
                      <a:close/>
                    </a:path>
                  </a:pathLst>
                </a:custGeom>
                <a:solidFill>
                  <a:srgbClr val="FFA6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55" name="Freeform 170"/>
                <p:cNvSpPr/>
                <p:nvPr/>
              </p:nvSpPr>
              <p:spPr bwMode="auto">
                <a:xfrm>
                  <a:off x="6748712" y="4438865"/>
                  <a:ext cx="658201" cy="495527"/>
                </a:xfrm>
                <a:custGeom>
                  <a:avLst/>
                  <a:gdLst>
                    <a:gd name="T0" fmla="*/ 140 w 140"/>
                    <a:gd name="T1" fmla="*/ 74 h 105"/>
                    <a:gd name="T2" fmla="*/ 136 w 140"/>
                    <a:gd name="T3" fmla="*/ 37 h 105"/>
                    <a:gd name="T4" fmla="*/ 127 w 140"/>
                    <a:gd name="T5" fmla="*/ 22 h 105"/>
                    <a:gd name="T6" fmla="*/ 114 w 140"/>
                    <a:gd name="T7" fmla="*/ 14 h 105"/>
                    <a:gd name="T8" fmla="*/ 114 w 140"/>
                    <a:gd name="T9" fmla="*/ 14 h 105"/>
                    <a:gd name="T10" fmla="*/ 114 w 140"/>
                    <a:gd name="T11" fmla="*/ 14 h 105"/>
                    <a:gd name="T12" fmla="*/ 103 w 140"/>
                    <a:gd name="T13" fmla="*/ 10 h 105"/>
                    <a:gd name="T14" fmla="*/ 92 w 140"/>
                    <a:gd name="T15" fmla="*/ 5 h 105"/>
                    <a:gd name="T16" fmla="*/ 84 w 140"/>
                    <a:gd name="T17" fmla="*/ 2 h 105"/>
                    <a:gd name="T18" fmla="*/ 80 w 140"/>
                    <a:gd name="T19" fmla="*/ 0 h 105"/>
                    <a:gd name="T20" fmla="*/ 70 w 140"/>
                    <a:gd name="T21" fmla="*/ 5 h 105"/>
                    <a:gd name="T22" fmla="*/ 60 w 140"/>
                    <a:gd name="T23" fmla="*/ 0 h 105"/>
                    <a:gd name="T24" fmla="*/ 56 w 140"/>
                    <a:gd name="T25" fmla="*/ 2 h 105"/>
                    <a:gd name="T26" fmla="*/ 48 w 140"/>
                    <a:gd name="T27" fmla="*/ 5 h 105"/>
                    <a:gd name="T28" fmla="*/ 37 w 140"/>
                    <a:gd name="T29" fmla="*/ 9 h 105"/>
                    <a:gd name="T30" fmla="*/ 26 w 140"/>
                    <a:gd name="T31" fmla="*/ 14 h 105"/>
                    <a:gd name="T32" fmla="*/ 26 w 140"/>
                    <a:gd name="T33" fmla="*/ 14 h 105"/>
                    <a:gd name="T34" fmla="*/ 13 w 140"/>
                    <a:gd name="T35" fmla="*/ 22 h 105"/>
                    <a:gd name="T36" fmla="*/ 4 w 140"/>
                    <a:gd name="T37" fmla="*/ 37 h 105"/>
                    <a:gd name="T38" fmla="*/ 0 w 140"/>
                    <a:gd name="T39" fmla="*/ 74 h 105"/>
                    <a:gd name="T40" fmla="*/ 26 w 140"/>
                    <a:gd name="T41" fmla="*/ 74 h 105"/>
                    <a:gd name="T42" fmla="*/ 26 w 140"/>
                    <a:gd name="T43" fmla="*/ 105 h 105"/>
                    <a:gd name="T44" fmla="*/ 114 w 140"/>
                    <a:gd name="T45" fmla="*/ 105 h 105"/>
                    <a:gd name="T46" fmla="*/ 114 w 140"/>
                    <a:gd name="T47" fmla="*/ 74 h 105"/>
                    <a:gd name="T48" fmla="*/ 140 w 140"/>
                    <a:gd name="T49" fmla="*/ 74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40" h="105">
                      <a:moveTo>
                        <a:pt x="140" y="74"/>
                      </a:moveTo>
                      <a:cubicBezTo>
                        <a:pt x="136" y="37"/>
                        <a:pt x="136" y="37"/>
                        <a:pt x="136" y="37"/>
                      </a:cubicBezTo>
                      <a:cubicBezTo>
                        <a:pt x="135" y="31"/>
                        <a:pt x="132" y="25"/>
                        <a:pt x="127" y="22"/>
                      </a:cubicBezTo>
                      <a:cubicBezTo>
                        <a:pt x="114" y="14"/>
                        <a:pt x="114" y="14"/>
                        <a:pt x="114" y="14"/>
                      </a:cubicBezTo>
                      <a:cubicBezTo>
                        <a:pt x="114" y="14"/>
                        <a:pt x="114" y="14"/>
                        <a:pt x="114" y="14"/>
                      </a:cubicBezTo>
                      <a:cubicBezTo>
                        <a:pt x="114" y="14"/>
                        <a:pt x="114" y="14"/>
                        <a:pt x="114" y="14"/>
                      </a:cubicBezTo>
                      <a:cubicBezTo>
                        <a:pt x="103" y="10"/>
                        <a:pt x="103" y="10"/>
                        <a:pt x="103" y="10"/>
                      </a:cubicBezTo>
                      <a:cubicBezTo>
                        <a:pt x="92" y="5"/>
                        <a:pt x="92" y="5"/>
                        <a:pt x="92" y="5"/>
                      </a:cubicBezTo>
                      <a:cubicBezTo>
                        <a:pt x="84" y="2"/>
                        <a:pt x="84" y="2"/>
                        <a:pt x="84" y="2"/>
                      </a:cubicBezTo>
                      <a:cubicBezTo>
                        <a:pt x="80" y="0"/>
                        <a:pt x="80" y="0"/>
                        <a:pt x="80" y="0"/>
                      </a:cubicBezTo>
                      <a:cubicBezTo>
                        <a:pt x="70" y="5"/>
                        <a:pt x="70" y="5"/>
                        <a:pt x="70" y="5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8" y="25"/>
                        <a:pt x="5" y="31"/>
                        <a:pt x="4" y="37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26" y="74"/>
                        <a:pt x="26" y="74"/>
                        <a:pt x="26" y="74"/>
                      </a:cubicBezTo>
                      <a:cubicBezTo>
                        <a:pt x="26" y="105"/>
                        <a:pt x="26" y="105"/>
                        <a:pt x="26" y="105"/>
                      </a:cubicBezTo>
                      <a:cubicBezTo>
                        <a:pt x="114" y="105"/>
                        <a:pt x="114" y="105"/>
                        <a:pt x="114" y="105"/>
                      </a:cubicBezTo>
                      <a:cubicBezTo>
                        <a:pt x="114" y="74"/>
                        <a:pt x="114" y="74"/>
                        <a:pt x="114" y="74"/>
                      </a:cubicBezTo>
                      <a:lnTo>
                        <a:pt x="140" y="74"/>
                      </a:lnTo>
                      <a:close/>
                    </a:path>
                  </a:pathLst>
                </a:custGeom>
                <a:solidFill>
                  <a:srgbClr val="FBBE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56" name="Freeform 171"/>
                <p:cNvSpPr/>
                <p:nvPr/>
              </p:nvSpPr>
              <p:spPr bwMode="auto">
                <a:xfrm>
                  <a:off x="6953930" y="4133540"/>
                  <a:ext cx="245261" cy="182695"/>
                </a:xfrm>
                <a:custGeom>
                  <a:avLst/>
                  <a:gdLst>
                    <a:gd name="T0" fmla="*/ 26 w 52"/>
                    <a:gd name="T1" fmla="*/ 0 h 39"/>
                    <a:gd name="T2" fmla="*/ 26 w 52"/>
                    <a:gd name="T3" fmla="*/ 0 h 39"/>
                    <a:gd name="T4" fmla="*/ 0 w 52"/>
                    <a:gd name="T5" fmla="*/ 26 h 39"/>
                    <a:gd name="T6" fmla="*/ 0 w 52"/>
                    <a:gd name="T7" fmla="*/ 39 h 39"/>
                    <a:gd name="T8" fmla="*/ 52 w 52"/>
                    <a:gd name="T9" fmla="*/ 39 h 39"/>
                    <a:gd name="T10" fmla="*/ 52 w 52"/>
                    <a:gd name="T11" fmla="*/ 26 h 39"/>
                    <a:gd name="T12" fmla="*/ 26 w 52"/>
                    <a:gd name="T13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2" h="39">
                      <a:moveTo>
                        <a:pt x="26" y="0"/>
                      </a:move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12" y="0"/>
                        <a:pt x="0" y="12"/>
                        <a:pt x="0" y="26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52" y="39"/>
                        <a:pt x="52" y="39"/>
                        <a:pt x="52" y="39"/>
                      </a:cubicBezTo>
                      <a:cubicBezTo>
                        <a:pt x="52" y="26"/>
                        <a:pt x="52" y="26"/>
                        <a:pt x="52" y="26"/>
                      </a:cubicBezTo>
                      <a:cubicBezTo>
                        <a:pt x="52" y="12"/>
                        <a:pt x="41" y="0"/>
                        <a:pt x="26" y="0"/>
                      </a:cubicBezTo>
                      <a:close/>
                    </a:path>
                  </a:pathLst>
                </a:custGeom>
                <a:solidFill>
                  <a:srgbClr val="0A4D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57" name="Freeform 172"/>
                <p:cNvSpPr/>
                <p:nvPr/>
              </p:nvSpPr>
              <p:spPr bwMode="auto">
                <a:xfrm>
                  <a:off x="7031511" y="4411336"/>
                  <a:ext cx="97605" cy="117626"/>
                </a:xfrm>
                <a:custGeom>
                  <a:avLst/>
                  <a:gdLst>
                    <a:gd name="T0" fmla="*/ 21 w 21"/>
                    <a:gd name="T1" fmla="*/ 0 h 25"/>
                    <a:gd name="T2" fmla="*/ 21 w 21"/>
                    <a:gd name="T3" fmla="*/ 9 h 25"/>
                    <a:gd name="T4" fmla="*/ 20 w 21"/>
                    <a:gd name="T5" fmla="*/ 9 h 25"/>
                    <a:gd name="T6" fmla="*/ 10 w 21"/>
                    <a:gd name="T7" fmla="*/ 25 h 25"/>
                    <a:gd name="T8" fmla="*/ 0 w 21"/>
                    <a:gd name="T9" fmla="*/ 9 h 25"/>
                    <a:gd name="T10" fmla="*/ 0 w 21"/>
                    <a:gd name="T11" fmla="*/ 9 h 25"/>
                    <a:gd name="T12" fmla="*/ 0 w 21"/>
                    <a:gd name="T13" fmla="*/ 0 h 25"/>
                    <a:gd name="T14" fmla="*/ 21 w 21"/>
                    <a:gd name="T1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1" h="25">
                      <a:moveTo>
                        <a:pt x="21" y="0"/>
                      </a:moveTo>
                      <a:cubicBezTo>
                        <a:pt x="21" y="9"/>
                        <a:pt x="21" y="9"/>
                        <a:pt x="21" y="9"/>
                      </a:cubicBezTo>
                      <a:cubicBezTo>
                        <a:pt x="21" y="9"/>
                        <a:pt x="21" y="9"/>
                        <a:pt x="20" y="9"/>
                      </a:cubicBezTo>
                      <a:cubicBezTo>
                        <a:pt x="19" y="15"/>
                        <a:pt x="14" y="25"/>
                        <a:pt x="10" y="25"/>
                      </a:cubicBezTo>
                      <a:cubicBezTo>
                        <a:pt x="5" y="25"/>
                        <a:pt x="1" y="14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FFA6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58" name="Freeform 173"/>
                <p:cNvSpPr/>
                <p:nvPr/>
              </p:nvSpPr>
              <p:spPr bwMode="auto">
                <a:xfrm>
                  <a:off x="7031511" y="4401326"/>
                  <a:ext cx="97605" cy="47551"/>
                </a:xfrm>
                <a:custGeom>
                  <a:avLst/>
                  <a:gdLst>
                    <a:gd name="T0" fmla="*/ 21 w 21"/>
                    <a:gd name="T1" fmla="*/ 0 h 10"/>
                    <a:gd name="T2" fmla="*/ 21 w 21"/>
                    <a:gd name="T3" fmla="*/ 8 h 10"/>
                    <a:gd name="T4" fmla="*/ 10 w 21"/>
                    <a:gd name="T5" fmla="*/ 10 h 10"/>
                    <a:gd name="T6" fmla="*/ 0 w 21"/>
                    <a:gd name="T7" fmla="*/ 8 h 10"/>
                    <a:gd name="T8" fmla="*/ 0 w 21"/>
                    <a:gd name="T9" fmla="*/ 0 h 10"/>
                    <a:gd name="T10" fmla="*/ 21 w 21"/>
                    <a:gd name="T11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" h="10">
                      <a:moveTo>
                        <a:pt x="21" y="0"/>
                      </a:moveTo>
                      <a:cubicBezTo>
                        <a:pt x="21" y="8"/>
                        <a:pt x="21" y="8"/>
                        <a:pt x="21" y="8"/>
                      </a:cubicBezTo>
                      <a:cubicBezTo>
                        <a:pt x="17" y="10"/>
                        <a:pt x="14" y="10"/>
                        <a:pt x="10" y="10"/>
                      </a:cubicBezTo>
                      <a:cubicBezTo>
                        <a:pt x="7" y="10"/>
                        <a:pt x="3" y="10"/>
                        <a:pt x="0" y="8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E57C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59" name="Oval 174"/>
                <p:cNvSpPr>
                  <a:spLocks noChangeArrowheads="1"/>
                </p:cNvSpPr>
                <p:nvPr/>
              </p:nvSpPr>
              <p:spPr bwMode="auto">
                <a:xfrm>
                  <a:off x="6953930" y="4288705"/>
                  <a:ext cx="57562" cy="57562"/>
                </a:xfrm>
                <a:prstGeom prst="ellipse">
                  <a:avLst/>
                </a:prstGeom>
                <a:solidFill>
                  <a:srgbClr val="FFA6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60" name="Oval 175"/>
                <p:cNvSpPr>
                  <a:spLocks noChangeArrowheads="1"/>
                </p:cNvSpPr>
                <p:nvPr/>
              </p:nvSpPr>
              <p:spPr bwMode="auto">
                <a:xfrm>
                  <a:off x="7144132" y="4288705"/>
                  <a:ext cx="55059" cy="57562"/>
                </a:xfrm>
                <a:prstGeom prst="ellipse">
                  <a:avLst/>
                </a:prstGeom>
                <a:solidFill>
                  <a:srgbClr val="FFA6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61" name="Freeform 176"/>
                <p:cNvSpPr/>
                <p:nvPr/>
              </p:nvSpPr>
              <p:spPr bwMode="auto">
                <a:xfrm>
                  <a:off x="6978956" y="4233647"/>
                  <a:ext cx="197711" cy="205218"/>
                </a:xfrm>
                <a:custGeom>
                  <a:avLst/>
                  <a:gdLst>
                    <a:gd name="T0" fmla="*/ 42 w 42"/>
                    <a:gd name="T1" fmla="*/ 7 h 44"/>
                    <a:gd name="T2" fmla="*/ 32 w 42"/>
                    <a:gd name="T3" fmla="*/ 0 h 44"/>
                    <a:gd name="T4" fmla="*/ 11 w 42"/>
                    <a:gd name="T5" fmla="*/ 0 h 44"/>
                    <a:gd name="T6" fmla="*/ 1 w 42"/>
                    <a:gd name="T7" fmla="*/ 7 h 44"/>
                    <a:gd name="T8" fmla="*/ 0 w 42"/>
                    <a:gd name="T9" fmla="*/ 18 h 44"/>
                    <a:gd name="T10" fmla="*/ 7 w 42"/>
                    <a:gd name="T11" fmla="*/ 37 h 44"/>
                    <a:gd name="T12" fmla="*/ 13 w 42"/>
                    <a:gd name="T13" fmla="*/ 42 h 44"/>
                    <a:gd name="T14" fmla="*/ 21 w 42"/>
                    <a:gd name="T15" fmla="*/ 44 h 44"/>
                    <a:gd name="T16" fmla="*/ 36 w 42"/>
                    <a:gd name="T17" fmla="*/ 37 h 44"/>
                    <a:gd name="T18" fmla="*/ 42 w 42"/>
                    <a:gd name="T19" fmla="*/ 18 h 44"/>
                    <a:gd name="T20" fmla="*/ 42 w 42"/>
                    <a:gd name="T21" fmla="*/ 7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2" h="44">
                      <a:moveTo>
                        <a:pt x="42" y="7"/>
                      </a:moveTo>
                      <a:cubicBezTo>
                        <a:pt x="35" y="3"/>
                        <a:pt x="32" y="0"/>
                        <a:pt x="32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9" y="4"/>
                        <a:pt x="1" y="7"/>
                        <a:pt x="1" y="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24"/>
                        <a:pt x="3" y="31"/>
                        <a:pt x="7" y="37"/>
                      </a:cubicBezTo>
                      <a:cubicBezTo>
                        <a:pt x="9" y="39"/>
                        <a:pt x="11" y="41"/>
                        <a:pt x="13" y="42"/>
                      </a:cubicBezTo>
                      <a:cubicBezTo>
                        <a:pt x="16" y="43"/>
                        <a:pt x="18" y="44"/>
                        <a:pt x="21" y="44"/>
                      </a:cubicBezTo>
                      <a:cubicBezTo>
                        <a:pt x="27" y="44"/>
                        <a:pt x="32" y="41"/>
                        <a:pt x="36" y="37"/>
                      </a:cubicBezTo>
                      <a:cubicBezTo>
                        <a:pt x="40" y="31"/>
                        <a:pt x="42" y="24"/>
                        <a:pt x="42" y="18"/>
                      </a:cubicBezTo>
                      <a:lnTo>
                        <a:pt x="42" y="7"/>
                      </a:lnTo>
                      <a:close/>
                    </a:path>
                  </a:pathLst>
                </a:custGeom>
                <a:solidFill>
                  <a:srgbClr val="FFA6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62" name="Freeform 177"/>
                <p:cNvSpPr/>
                <p:nvPr/>
              </p:nvSpPr>
              <p:spPr bwMode="auto">
                <a:xfrm>
                  <a:off x="7622139" y="4871826"/>
                  <a:ext cx="2357506" cy="748296"/>
                </a:xfrm>
                <a:custGeom>
                  <a:avLst/>
                  <a:gdLst>
                    <a:gd name="T0" fmla="*/ 472 w 501"/>
                    <a:gd name="T1" fmla="*/ 0 h 159"/>
                    <a:gd name="T2" fmla="*/ 29 w 501"/>
                    <a:gd name="T3" fmla="*/ 0 h 159"/>
                    <a:gd name="T4" fmla="*/ 0 w 501"/>
                    <a:gd name="T5" fmla="*/ 29 h 159"/>
                    <a:gd name="T6" fmla="*/ 0 w 501"/>
                    <a:gd name="T7" fmla="*/ 130 h 159"/>
                    <a:gd name="T8" fmla="*/ 29 w 501"/>
                    <a:gd name="T9" fmla="*/ 159 h 159"/>
                    <a:gd name="T10" fmla="*/ 472 w 501"/>
                    <a:gd name="T11" fmla="*/ 159 h 159"/>
                    <a:gd name="T12" fmla="*/ 501 w 501"/>
                    <a:gd name="T13" fmla="*/ 130 h 159"/>
                    <a:gd name="T14" fmla="*/ 501 w 501"/>
                    <a:gd name="T15" fmla="*/ 29 h 159"/>
                    <a:gd name="T16" fmla="*/ 472 w 501"/>
                    <a:gd name="T17" fmla="*/ 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01" h="159">
                      <a:moveTo>
                        <a:pt x="472" y="0"/>
                      </a:move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13" y="0"/>
                        <a:pt x="0" y="13"/>
                        <a:pt x="0" y="29"/>
                      </a:cubicBezTo>
                      <a:cubicBezTo>
                        <a:pt x="0" y="130"/>
                        <a:pt x="0" y="130"/>
                        <a:pt x="0" y="130"/>
                      </a:cubicBezTo>
                      <a:cubicBezTo>
                        <a:pt x="0" y="146"/>
                        <a:pt x="13" y="159"/>
                        <a:pt x="29" y="159"/>
                      </a:cubicBezTo>
                      <a:cubicBezTo>
                        <a:pt x="472" y="159"/>
                        <a:pt x="472" y="159"/>
                        <a:pt x="472" y="159"/>
                      </a:cubicBezTo>
                      <a:cubicBezTo>
                        <a:pt x="488" y="159"/>
                        <a:pt x="501" y="146"/>
                        <a:pt x="501" y="130"/>
                      </a:cubicBezTo>
                      <a:cubicBezTo>
                        <a:pt x="501" y="29"/>
                        <a:pt x="501" y="29"/>
                        <a:pt x="501" y="29"/>
                      </a:cubicBezTo>
                      <a:cubicBezTo>
                        <a:pt x="501" y="13"/>
                        <a:pt x="488" y="0"/>
                        <a:pt x="47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63" name="Freeform 178"/>
                <p:cNvSpPr/>
                <p:nvPr/>
              </p:nvSpPr>
              <p:spPr bwMode="auto">
                <a:xfrm>
                  <a:off x="8568145" y="5117087"/>
                  <a:ext cx="175186" cy="160170"/>
                </a:xfrm>
                <a:custGeom>
                  <a:avLst/>
                  <a:gdLst>
                    <a:gd name="T0" fmla="*/ 20 w 37"/>
                    <a:gd name="T1" fmla="*/ 1 h 34"/>
                    <a:gd name="T2" fmla="*/ 23 w 37"/>
                    <a:gd name="T3" fmla="*/ 11 h 34"/>
                    <a:gd name="T4" fmla="*/ 25 w 37"/>
                    <a:gd name="T5" fmla="*/ 12 h 34"/>
                    <a:gd name="T6" fmla="*/ 35 w 37"/>
                    <a:gd name="T7" fmla="*/ 12 h 34"/>
                    <a:gd name="T8" fmla="*/ 36 w 37"/>
                    <a:gd name="T9" fmla="*/ 15 h 34"/>
                    <a:gd name="T10" fmla="*/ 28 w 37"/>
                    <a:gd name="T11" fmla="*/ 20 h 34"/>
                    <a:gd name="T12" fmla="*/ 27 w 37"/>
                    <a:gd name="T13" fmla="*/ 22 h 34"/>
                    <a:gd name="T14" fmla="*/ 30 w 37"/>
                    <a:gd name="T15" fmla="*/ 32 h 34"/>
                    <a:gd name="T16" fmla="*/ 28 w 37"/>
                    <a:gd name="T17" fmla="*/ 34 h 34"/>
                    <a:gd name="T18" fmla="*/ 20 w 37"/>
                    <a:gd name="T19" fmla="*/ 28 h 34"/>
                    <a:gd name="T20" fmla="*/ 18 w 37"/>
                    <a:gd name="T21" fmla="*/ 28 h 34"/>
                    <a:gd name="T22" fmla="*/ 10 w 37"/>
                    <a:gd name="T23" fmla="*/ 34 h 34"/>
                    <a:gd name="T24" fmla="*/ 7 w 37"/>
                    <a:gd name="T25" fmla="*/ 32 h 34"/>
                    <a:gd name="T26" fmla="*/ 10 w 37"/>
                    <a:gd name="T27" fmla="*/ 22 h 34"/>
                    <a:gd name="T28" fmla="*/ 10 w 37"/>
                    <a:gd name="T29" fmla="*/ 20 h 34"/>
                    <a:gd name="T30" fmla="*/ 2 w 37"/>
                    <a:gd name="T31" fmla="*/ 15 h 34"/>
                    <a:gd name="T32" fmla="*/ 3 w 37"/>
                    <a:gd name="T33" fmla="*/ 12 h 34"/>
                    <a:gd name="T34" fmla="*/ 13 w 37"/>
                    <a:gd name="T35" fmla="*/ 12 h 34"/>
                    <a:gd name="T36" fmla="*/ 14 w 37"/>
                    <a:gd name="T37" fmla="*/ 11 h 34"/>
                    <a:gd name="T38" fmla="*/ 17 w 37"/>
                    <a:gd name="T39" fmla="*/ 1 h 34"/>
                    <a:gd name="T40" fmla="*/ 20 w 37"/>
                    <a:gd name="T41" fmla="*/ 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7" h="34">
                      <a:moveTo>
                        <a:pt x="20" y="1"/>
                      </a:move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4" y="11"/>
                        <a:pt x="24" y="12"/>
                        <a:pt x="25" y="12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6" y="12"/>
                        <a:pt x="37" y="14"/>
                        <a:pt x="36" y="15"/>
                      </a:cubicBezTo>
                      <a:cubicBezTo>
                        <a:pt x="28" y="20"/>
                        <a:pt x="28" y="20"/>
                        <a:pt x="28" y="20"/>
                      </a:cubicBezTo>
                      <a:cubicBezTo>
                        <a:pt x="27" y="21"/>
                        <a:pt x="27" y="22"/>
                        <a:pt x="27" y="22"/>
                      </a:cubicBezTo>
                      <a:cubicBezTo>
                        <a:pt x="30" y="32"/>
                        <a:pt x="30" y="32"/>
                        <a:pt x="30" y="32"/>
                      </a:cubicBezTo>
                      <a:cubicBezTo>
                        <a:pt x="31" y="33"/>
                        <a:pt x="29" y="34"/>
                        <a:pt x="28" y="34"/>
                      </a:cubicBezTo>
                      <a:cubicBezTo>
                        <a:pt x="20" y="28"/>
                        <a:pt x="20" y="28"/>
                        <a:pt x="20" y="28"/>
                      </a:cubicBezTo>
                      <a:cubicBezTo>
                        <a:pt x="19" y="27"/>
                        <a:pt x="18" y="27"/>
                        <a:pt x="18" y="28"/>
                      </a:cubicBezTo>
                      <a:cubicBezTo>
                        <a:pt x="10" y="34"/>
                        <a:pt x="10" y="34"/>
                        <a:pt x="10" y="34"/>
                      </a:cubicBezTo>
                      <a:cubicBezTo>
                        <a:pt x="9" y="34"/>
                        <a:pt x="7" y="33"/>
                        <a:pt x="7" y="32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11" y="22"/>
                        <a:pt x="10" y="21"/>
                        <a:pt x="10" y="20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0" y="14"/>
                        <a:pt x="1" y="12"/>
                        <a:pt x="3" y="12"/>
                      </a:cubicBezTo>
                      <a:cubicBezTo>
                        <a:pt x="13" y="12"/>
                        <a:pt x="13" y="12"/>
                        <a:pt x="13" y="12"/>
                      </a:cubicBezTo>
                      <a:cubicBezTo>
                        <a:pt x="13" y="12"/>
                        <a:pt x="14" y="11"/>
                        <a:pt x="14" y="1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8" y="0"/>
                        <a:pt x="20" y="0"/>
                        <a:pt x="20" y="1"/>
                      </a:cubicBezTo>
                      <a:close/>
                    </a:path>
                  </a:pathLst>
                </a:custGeom>
                <a:solidFill>
                  <a:srgbClr val="FBBE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64" name="Freeform 179"/>
                <p:cNvSpPr/>
                <p:nvPr/>
              </p:nvSpPr>
              <p:spPr bwMode="auto">
                <a:xfrm>
                  <a:off x="8833427" y="5117087"/>
                  <a:ext cx="172684" cy="160170"/>
                </a:xfrm>
                <a:custGeom>
                  <a:avLst/>
                  <a:gdLst>
                    <a:gd name="T0" fmla="*/ 20 w 37"/>
                    <a:gd name="T1" fmla="*/ 1 h 34"/>
                    <a:gd name="T2" fmla="*/ 23 w 37"/>
                    <a:gd name="T3" fmla="*/ 11 h 34"/>
                    <a:gd name="T4" fmla="*/ 24 w 37"/>
                    <a:gd name="T5" fmla="*/ 12 h 34"/>
                    <a:gd name="T6" fmla="*/ 34 w 37"/>
                    <a:gd name="T7" fmla="*/ 12 h 34"/>
                    <a:gd name="T8" fmla="*/ 35 w 37"/>
                    <a:gd name="T9" fmla="*/ 15 h 34"/>
                    <a:gd name="T10" fmla="*/ 27 w 37"/>
                    <a:gd name="T11" fmla="*/ 20 h 34"/>
                    <a:gd name="T12" fmla="*/ 27 w 37"/>
                    <a:gd name="T13" fmla="*/ 22 h 34"/>
                    <a:gd name="T14" fmla="*/ 30 w 37"/>
                    <a:gd name="T15" fmla="*/ 32 h 34"/>
                    <a:gd name="T16" fmla="*/ 27 w 37"/>
                    <a:gd name="T17" fmla="*/ 34 h 34"/>
                    <a:gd name="T18" fmla="*/ 19 w 37"/>
                    <a:gd name="T19" fmla="*/ 28 h 34"/>
                    <a:gd name="T20" fmla="*/ 17 w 37"/>
                    <a:gd name="T21" fmla="*/ 28 h 34"/>
                    <a:gd name="T22" fmla="*/ 9 w 37"/>
                    <a:gd name="T23" fmla="*/ 34 h 34"/>
                    <a:gd name="T24" fmla="*/ 7 w 37"/>
                    <a:gd name="T25" fmla="*/ 32 h 34"/>
                    <a:gd name="T26" fmla="*/ 10 w 37"/>
                    <a:gd name="T27" fmla="*/ 22 h 34"/>
                    <a:gd name="T28" fmla="*/ 9 w 37"/>
                    <a:gd name="T29" fmla="*/ 20 h 34"/>
                    <a:gd name="T30" fmla="*/ 1 w 37"/>
                    <a:gd name="T31" fmla="*/ 15 h 34"/>
                    <a:gd name="T32" fmla="*/ 2 w 37"/>
                    <a:gd name="T33" fmla="*/ 12 h 34"/>
                    <a:gd name="T34" fmla="*/ 12 w 37"/>
                    <a:gd name="T35" fmla="*/ 12 h 34"/>
                    <a:gd name="T36" fmla="*/ 14 w 37"/>
                    <a:gd name="T37" fmla="*/ 11 h 34"/>
                    <a:gd name="T38" fmla="*/ 17 w 37"/>
                    <a:gd name="T39" fmla="*/ 1 h 34"/>
                    <a:gd name="T40" fmla="*/ 20 w 37"/>
                    <a:gd name="T41" fmla="*/ 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7" h="34">
                      <a:moveTo>
                        <a:pt x="20" y="1"/>
                      </a:move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3" y="11"/>
                        <a:pt x="24" y="12"/>
                        <a:pt x="24" y="12"/>
                      </a:cubicBezTo>
                      <a:cubicBezTo>
                        <a:pt x="34" y="12"/>
                        <a:pt x="34" y="12"/>
                        <a:pt x="34" y="12"/>
                      </a:cubicBezTo>
                      <a:cubicBezTo>
                        <a:pt x="36" y="12"/>
                        <a:pt x="37" y="14"/>
                        <a:pt x="35" y="15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21"/>
                        <a:pt x="26" y="22"/>
                        <a:pt x="27" y="22"/>
                      </a:cubicBezTo>
                      <a:cubicBezTo>
                        <a:pt x="30" y="32"/>
                        <a:pt x="30" y="32"/>
                        <a:pt x="30" y="32"/>
                      </a:cubicBezTo>
                      <a:cubicBezTo>
                        <a:pt x="30" y="33"/>
                        <a:pt x="28" y="34"/>
                        <a:pt x="27" y="34"/>
                      </a:cubicBezTo>
                      <a:cubicBezTo>
                        <a:pt x="19" y="28"/>
                        <a:pt x="19" y="28"/>
                        <a:pt x="19" y="28"/>
                      </a:cubicBezTo>
                      <a:cubicBezTo>
                        <a:pt x="19" y="27"/>
                        <a:pt x="18" y="27"/>
                        <a:pt x="17" y="28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8" y="34"/>
                        <a:pt x="6" y="33"/>
                        <a:pt x="7" y="32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10" y="22"/>
                        <a:pt x="10" y="21"/>
                        <a:pt x="9" y="20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4"/>
                        <a:pt x="1" y="12"/>
                        <a:pt x="2" y="1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3" y="12"/>
                        <a:pt x="13" y="11"/>
                        <a:pt x="14" y="1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7" y="0"/>
                        <a:pt x="19" y="0"/>
                        <a:pt x="20" y="1"/>
                      </a:cubicBezTo>
                      <a:close/>
                    </a:path>
                  </a:pathLst>
                </a:custGeom>
                <a:solidFill>
                  <a:srgbClr val="FBBE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65" name="Freeform 180"/>
                <p:cNvSpPr/>
                <p:nvPr/>
              </p:nvSpPr>
              <p:spPr bwMode="auto">
                <a:xfrm>
                  <a:off x="9091202" y="5117087"/>
                  <a:ext cx="175186" cy="160170"/>
                </a:xfrm>
                <a:custGeom>
                  <a:avLst/>
                  <a:gdLst>
                    <a:gd name="T0" fmla="*/ 20 w 37"/>
                    <a:gd name="T1" fmla="*/ 1 h 34"/>
                    <a:gd name="T2" fmla="*/ 23 w 37"/>
                    <a:gd name="T3" fmla="*/ 11 h 34"/>
                    <a:gd name="T4" fmla="*/ 25 w 37"/>
                    <a:gd name="T5" fmla="*/ 12 h 34"/>
                    <a:gd name="T6" fmla="*/ 35 w 37"/>
                    <a:gd name="T7" fmla="*/ 12 h 34"/>
                    <a:gd name="T8" fmla="*/ 36 w 37"/>
                    <a:gd name="T9" fmla="*/ 15 h 34"/>
                    <a:gd name="T10" fmla="*/ 28 w 37"/>
                    <a:gd name="T11" fmla="*/ 20 h 34"/>
                    <a:gd name="T12" fmla="*/ 27 w 37"/>
                    <a:gd name="T13" fmla="*/ 22 h 34"/>
                    <a:gd name="T14" fmla="*/ 30 w 37"/>
                    <a:gd name="T15" fmla="*/ 32 h 34"/>
                    <a:gd name="T16" fmla="*/ 28 w 37"/>
                    <a:gd name="T17" fmla="*/ 34 h 34"/>
                    <a:gd name="T18" fmla="*/ 20 w 37"/>
                    <a:gd name="T19" fmla="*/ 28 h 34"/>
                    <a:gd name="T20" fmla="*/ 18 w 37"/>
                    <a:gd name="T21" fmla="*/ 28 h 34"/>
                    <a:gd name="T22" fmla="*/ 10 w 37"/>
                    <a:gd name="T23" fmla="*/ 34 h 34"/>
                    <a:gd name="T24" fmla="*/ 7 w 37"/>
                    <a:gd name="T25" fmla="*/ 32 h 34"/>
                    <a:gd name="T26" fmla="*/ 10 w 37"/>
                    <a:gd name="T27" fmla="*/ 22 h 34"/>
                    <a:gd name="T28" fmla="*/ 10 w 37"/>
                    <a:gd name="T29" fmla="*/ 20 h 34"/>
                    <a:gd name="T30" fmla="*/ 2 w 37"/>
                    <a:gd name="T31" fmla="*/ 15 h 34"/>
                    <a:gd name="T32" fmla="*/ 2 w 37"/>
                    <a:gd name="T33" fmla="*/ 12 h 34"/>
                    <a:gd name="T34" fmla="*/ 12 w 37"/>
                    <a:gd name="T35" fmla="*/ 12 h 34"/>
                    <a:gd name="T36" fmla="*/ 14 w 37"/>
                    <a:gd name="T37" fmla="*/ 11 h 34"/>
                    <a:gd name="T38" fmla="*/ 17 w 37"/>
                    <a:gd name="T39" fmla="*/ 1 h 34"/>
                    <a:gd name="T40" fmla="*/ 20 w 37"/>
                    <a:gd name="T41" fmla="*/ 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7" h="34">
                      <a:moveTo>
                        <a:pt x="20" y="1"/>
                      </a:move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3" y="11"/>
                        <a:pt x="24" y="12"/>
                        <a:pt x="25" y="12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6" y="12"/>
                        <a:pt x="37" y="14"/>
                        <a:pt x="36" y="15"/>
                      </a:cubicBezTo>
                      <a:cubicBezTo>
                        <a:pt x="28" y="20"/>
                        <a:pt x="28" y="20"/>
                        <a:pt x="28" y="20"/>
                      </a:cubicBezTo>
                      <a:cubicBezTo>
                        <a:pt x="27" y="21"/>
                        <a:pt x="27" y="22"/>
                        <a:pt x="27" y="22"/>
                      </a:cubicBezTo>
                      <a:cubicBezTo>
                        <a:pt x="30" y="32"/>
                        <a:pt x="30" y="32"/>
                        <a:pt x="30" y="32"/>
                      </a:cubicBezTo>
                      <a:cubicBezTo>
                        <a:pt x="31" y="33"/>
                        <a:pt x="29" y="34"/>
                        <a:pt x="28" y="34"/>
                      </a:cubicBezTo>
                      <a:cubicBezTo>
                        <a:pt x="20" y="28"/>
                        <a:pt x="20" y="28"/>
                        <a:pt x="20" y="28"/>
                      </a:cubicBezTo>
                      <a:cubicBezTo>
                        <a:pt x="19" y="27"/>
                        <a:pt x="18" y="27"/>
                        <a:pt x="18" y="28"/>
                      </a:cubicBezTo>
                      <a:cubicBezTo>
                        <a:pt x="10" y="34"/>
                        <a:pt x="10" y="34"/>
                        <a:pt x="10" y="34"/>
                      </a:cubicBezTo>
                      <a:cubicBezTo>
                        <a:pt x="8" y="34"/>
                        <a:pt x="7" y="33"/>
                        <a:pt x="7" y="32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10" y="22"/>
                        <a:pt x="10" y="21"/>
                        <a:pt x="10" y="20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0" y="14"/>
                        <a:pt x="1" y="12"/>
                        <a:pt x="2" y="1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3" y="12"/>
                        <a:pt x="14" y="11"/>
                        <a:pt x="14" y="1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8" y="0"/>
                        <a:pt x="20" y="0"/>
                        <a:pt x="20" y="1"/>
                      </a:cubicBezTo>
                      <a:close/>
                    </a:path>
                  </a:pathLst>
                </a:custGeom>
                <a:solidFill>
                  <a:srgbClr val="B1D7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66" name="Freeform 181"/>
                <p:cNvSpPr/>
                <p:nvPr/>
              </p:nvSpPr>
              <p:spPr bwMode="auto">
                <a:xfrm>
                  <a:off x="9091202" y="5117087"/>
                  <a:ext cx="85090" cy="160170"/>
                </a:xfrm>
                <a:custGeom>
                  <a:avLst/>
                  <a:gdLst>
                    <a:gd name="T0" fmla="*/ 18 w 18"/>
                    <a:gd name="T1" fmla="*/ 0 h 34"/>
                    <a:gd name="T2" fmla="*/ 17 w 18"/>
                    <a:gd name="T3" fmla="*/ 1 h 34"/>
                    <a:gd name="T4" fmla="*/ 14 w 18"/>
                    <a:gd name="T5" fmla="*/ 11 h 34"/>
                    <a:gd name="T6" fmla="*/ 12 w 18"/>
                    <a:gd name="T7" fmla="*/ 12 h 34"/>
                    <a:gd name="T8" fmla="*/ 2 w 18"/>
                    <a:gd name="T9" fmla="*/ 12 h 34"/>
                    <a:gd name="T10" fmla="*/ 2 w 18"/>
                    <a:gd name="T11" fmla="*/ 15 h 34"/>
                    <a:gd name="T12" fmla="*/ 10 w 18"/>
                    <a:gd name="T13" fmla="*/ 20 h 34"/>
                    <a:gd name="T14" fmla="*/ 10 w 18"/>
                    <a:gd name="T15" fmla="*/ 22 h 34"/>
                    <a:gd name="T16" fmla="*/ 7 w 18"/>
                    <a:gd name="T17" fmla="*/ 32 h 34"/>
                    <a:gd name="T18" fmla="*/ 10 w 18"/>
                    <a:gd name="T19" fmla="*/ 34 h 34"/>
                    <a:gd name="T20" fmla="*/ 18 w 18"/>
                    <a:gd name="T21" fmla="*/ 28 h 34"/>
                    <a:gd name="T22" fmla="*/ 18 w 18"/>
                    <a:gd name="T23" fmla="*/ 27 h 34"/>
                    <a:gd name="T24" fmla="*/ 18 w 18"/>
                    <a:gd name="T2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34">
                      <a:moveTo>
                        <a:pt x="18" y="0"/>
                      </a:moveTo>
                      <a:cubicBezTo>
                        <a:pt x="18" y="0"/>
                        <a:pt x="17" y="0"/>
                        <a:pt x="17" y="1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4" y="11"/>
                        <a:pt x="13" y="12"/>
                        <a:pt x="12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1" y="12"/>
                        <a:pt x="0" y="14"/>
                        <a:pt x="2" y="15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0" y="21"/>
                        <a:pt x="10" y="22"/>
                        <a:pt x="10" y="22"/>
                      </a:cubicBezTo>
                      <a:cubicBezTo>
                        <a:pt x="7" y="32"/>
                        <a:pt x="7" y="32"/>
                        <a:pt x="7" y="32"/>
                      </a:cubicBezTo>
                      <a:cubicBezTo>
                        <a:pt x="7" y="33"/>
                        <a:pt x="8" y="34"/>
                        <a:pt x="10" y="34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BBE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67" name="Freeform 182"/>
                <p:cNvSpPr/>
                <p:nvPr/>
              </p:nvSpPr>
              <p:spPr bwMode="auto">
                <a:xfrm>
                  <a:off x="9353980" y="5117087"/>
                  <a:ext cx="170181" cy="160170"/>
                </a:xfrm>
                <a:custGeom>
                  <a:avLst/>
                  <a:gdLst>
                    <a:gd name="T0" fmla="*/ 20 w 36"/>
                    <a:gd name="T1" fmla="*/ 1 h 34"/>
                    <a:gd name="T2" fmla="*/ 23 w 36"/>
                    <a:gd name="T3" fmla="*/ 11 h 34"/>
                    <a:gd name="T4" fmla="*/ 24 w 36"/>
                    <a:gd name="T5" fmla="*/ 12 h 34"/>
                    <a:gd name="T6" fmla="*/ 34 w 36"/>
                    <a:gd name="T7" fmla="*/ 12 h 34"/>
                    <a:gd name="T8" fmla="*/ 35 w 36"/>
                    <a:gd name="T9" fmla="*/ 15 h 34"/>
                    <a:gd name="T10" fmla="*/ 27 w 36"/>
                    <a:gd name="T11" fmla="*/ 20 h 34"/>
                    <a:gd name="T12" fmla="*/ 26 w 36"/>
                    <a:gd name="T13" fmla="*/ 22 h 34"/>
                    <a:gd name="T14" fmla="*/ 29 w 36"/>
                    <a:gd name="T15" fmla="*/ 32 h 34"/>
                    <a:gd name="T16" fmla="*/ 27 w 36"/>
                    <a:gd name="T17" fmla="*/ 34 h 34"/>
                    <a:gd name="T18" fmla="*/ 19 w 36"/>
                    <a:gd name="T19" fmla="*/ 28 h 34"/>
                    <a:gd name="T20" fmla="*/ 17 w 36"/>
                    <a:gd name="T21" fmla="*/ 28 h 34"/>
                    <a:gd name="T22" fmla="*/ 9 w 36"/>
                    <a:gd name="T23" fmla="*/ 34 h 34"/>
                    <a:gd name="T24" fmla="*/ 7 w 36"/>
                    <a:gd name="T25" fmla="*/ 32 h 34"/>
                    <a:gd name="T26" fmla="*/ 10 w 36"/>
                    <a:gd name="T27" fmla="*/ 22 h 34"/>
                    <a:gd name="T28" fmla="*/ 9 w 36"/>
                    <a:gd name="T29" fmla="*/ 20 h 34"/>
                    <a:gd name="T30" fmla="*/ 1 w 36"/>
                    <a:gd name="T31" fmla="*/ 15 h 34"/>
                    <a:gd name="T32" fmla="*/ 2 w 36"/>
                    <a:gd name="T33" fmla="*/ 12 h 34"/>
                    <a:gd name="T34" fmla="*/ 12 w 36"/>
                    <a:gd name="T35" fmla="*/ 12 h 34"/>
                    <a:gd name="T36" fmla="*/ 13 w 36"/>
                    <a:gd name="T37" fmla="*/ 11 h 34"/>
                    <a:gd name="T38" fmla="*/ 16 w 36"/>
                    <a:gd name="T39" fmla="*/ 1 h 34"/>
                    <a:gd name="T40" fmla="*/ 20 w 36"/>
                    <a:gd name="T41" fmla="*/ 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6" h="34">
                      <a:moveTo>
                        <a:pt x="20" y="1"/>
                      </a:move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3" y="11"/>
                        <a:pt x="23" y="12"/>
                        <a:pt x="24" y="12"/>
                      </a:cubicBezTo>
                      <a:cubicBezTo>
                        <a:pt x="34" y="12"/>
                        <a:pt x="34" y="12"/>
                        <a:pt x="34" y="12"/>
                      </a:cubicBezTo>
                      <a:cubicBezTo>
                        <a:pt x="36" y="12"/>
                        <a:pt x="36" y="14"/>
                        <a:pt x="35" y="15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6" y="21"/>
                        <a:pt x="26" y="22"/>
                        <a:pt x="26" y="22"/>
                      </a:cubicBezTo>
                      <a:cubicBezTo>
                        <a:pt x="29" y="32"/>
                        <a:pt x="29" y="32"/>
                        <a:pt x="29" y="32"/>
                      </a:cubicBezTo>
                      <a:cubicBezTo>
                        <a:pt x="30" y="33"/>
                        <a:pt x="28" y="34"/>
                        <a:pt x="27" y="34"/>
                      </a:cubicBezTo>
                      <a:cubicBezTo>
                        <a:pt x="19" y="28"/>
                        <a:pt x="19" y="28"/>
                        <a:pt x="19" y="28"/>
                      </a:cubicBezTo>
                      <a:cubicBezTo>
                        <a:pt x="18" y="27"/>
                        <a:pt x="18" y="27"/>
                        <a:pt x="17" y="28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8" y="34"/>
                        <a:pt x="6" y="33"/>
                        <a:pt x="7" y="32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10" y="22"/>
                        <a:pt x="10" y="21"/>
                        <a:pt x="9" y="20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4"/>
                        <a:pt x="0" y="12"/>
                        <a:pt x="2" y="1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3" y="12"/>
                        <a:pt x="13" y="11"/>
                        <a:pt x="13" y="11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7" y="0"/>
                        <a:pt x="19" y="0"/>
                        <a:pt x="20" y="1"/>
                      </a:cubicBezTo>
                      <a:close/>
                    </a:path>
                  </a:pathLst>
                </a:custGeom>
                <a:solidFill>
                  <a:srgbClr val="B1D7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68" name="Freeform 183"/>
                <p:cNvSpPr/>
                <p:nvPr/>
              </p:nvSpPr>
              <p:spPr bwMode="auto">
                <a:xfrm>
                  <a:off x="9614257" y="5117087"/>
                  <a:ext cx="172684" cy="160170"/>
                </a:xfrm>
                <a:custGeom>
                  <a:avLst/>
                  <a:gdLst>
                    <a:gd name="T0" fmla="*/ 20 w 37"/>
                    <a:gd name="T1" fmla="*/ 1 h 34"/>
                    <a:gd name="T2" fmla="*/ 23 w 37"/>
                    <a:gd name="T3" fmla="*/ 11 h 34"/>
                    <a:gd name="T4" fmla="*/ 25 w 37"/>
                    <a:gd name="T5" fmla="*/ 12 h 34"/>
                    <a:gd name="T6" fmla="*/ 35 w 37"/>
                    <a:gd name="T7" fmla="*/ 12 h 34"/>
                    <a:gd name="T8" fmla="*/ 35 w 37"/>
                    <a:gd name="T9" fmla="*/ 15 h 34"/>
                    <a:gd name="T10" fmla="*/ 27 w 37"/>
                    <a:gd name="T11" fmla="*/ 20 h 34"/>
                    <a:gd name="T12" fmla="*/ 27 w 37"/>
                    <a:gd name="T13" fmla="*/ 22 h 34"/>
                    <a:gd name="T14" fmla="*/ 30 w 37"/>
                    <a:gd name="T15" fmla="*/ 32 h 34"/>
                    <a:gd name="T16" fmla="*/ 27 w 37"/>
                    <a:gd name="T17" fmla="*/ 34 h 34"/>
                    <a:gd name="T18" fmla="*/ 19 w 37"/>
                    <a:gd name="T19" fmla="*/ 28 h 34"/>
                    <a:gd name="T20" fmla="*/ 17 w 37"/>
                    <a:gd name="T21" fmla="*/ 28 h 34"/>
                    <a:gd name="T22" fmla="*/ 9 w 37"/>
                    <a:gd name="T23" fmla="*/ 34 h 34"/>
                    <a:gd name="T24" fmla="*/ 7 w 37"/>
                    <a:gd name="T25" fmla="*/ 32 h 34"/>
                    <a:gd name="T26" fmla="*/ 10 w 37"/>
                    <a:gd name="T27" fmla="*/ 22 h 34"/>
                    <a:gd name="T28" fmla="*/ 9 w 37"/>
                    <a:gd name="T29" fmla="*/ 20 h 34"/>
                    <a:gd name="T30" fmla="*/ 1 w 37"/>
                    <a:gd name="T31" fmla="*/ 15 h 34"/>
                    <a:gd name="T32" fmla="*/ 2 w 37"/>
                    <a:gd name="T33" fmla="*/ 12 h 34"/>
                    <a:gd name="T34" fmla="*/ 12 w 37"/>
                    <a:gd name="T35" fmla="*/ 12 h 34"/>
                    <a:gd name="T36" fmla="*/ 14 w 37"/>
                    <a:gd name="T37" fmla="*/ 11 h 34"/>
                    <a:gd name="T38" fmla="*/ 17 w 37"/>
                    <a:gd name="T39" fmla="*/ 1 h 34"/>
                    <a:gd name="T40" fmla="*/ 20 w 37"/>
                    <a:gd name="T41" fmla="*/ 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7" h="34">
                      <a:moveTo>
                        <a:pt x="20" y="1"/>
                      </a:move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3" y="11"/>
                        <a:pt x="24" y="12"/>
                        <a:pt x="25" y="12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6" y="12"/>
                        <a:pt x="37" y="14"/>
                        <a:pt x="35" y="15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21"/>
                        <a:pt x="27" y="22"/>
                        <a:pt x="27" y="22"/>
                      </a:cubicBezTo>
                      <a:cubicBezTo>
                        <a:pt x="30" y="32"/>
                        <a:pt x="30" y="32"/>
                        <a:pt x="30" y="32"/>
                      </a:cubicBezTo>
                      <a:cubicBezTo>
                        <a:pt x="30" y="33"/>
                        <a:pt x="29" y="34"/>
                        <a:pt x="27" y="34"/>
                      </a:cubicBezTo>
                      <a:cubicBezTo>
                        <a:pt x="19" y="28"/>
                        <a:pt x="19" y="28"/>
                        <a:pt x="19" y="28"/>
                      </a:cubicBezTo>
                      <a:cubicBezTo>
                        <a:pt x="19" y="27"/>
                        <a:pt x="18" y="27"/>
                        <a:pt x="17" y="28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8" y="34"/>
                        <a:pt x="6" y="33"/>
                        <a:pt x="7" y="32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10" y="22"/>
                        <a:pt x="10" y="21"/>
                        <a:pt x="9" y="20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4"/>
                        <a:pt x="1" y="12"/>
                        <a:pt x="2" y="1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3" y="12"/>
                        <a:pt x="14" y="11"/>
                        <a:pt x="14" y="1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7" y="0"/>
                        <a:pt x="19" y="0"/>
                        <a:pt x="20" y="1"/>
                      </a:cubicBezTo>
                      <a:close/>
                    </a:path>
                  </a:pathLst>
                </a:custGeom>
                <a:solidFill>
                  <a:srgbClr val="B1D7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69" name="Rectangle 184"/>
                <p:cNvSpPr>
                  <a:spLocks noChangeArrowheads="1"/>
                </p:cNvSpPr>
                <p:nvPr/>
              </p:nvSpPr>
              <p:spPr bwMode="auto">
                <a:xfrm>
                  <a:off x="8573150" y="5347332"/>
                  <a:ext cx="758307" cy="22525"/>
                </a:xfrm>
                <a:prstGeom prst="rect">
                  <a:avLst/>
                </a:prstGeom>
                <a:solidFill>
                  <a:srgbClr val="B1D7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70" name="Rectangle 185"/>
                <p:cNvSpPr>
                  <a:spLocks noChangeArrowheads="1"/>
                </p:cNvSpPr>
                <p:nvPr/>
              </p:nvSpPr>
              <p:spPr bwMode="auto">
                <a:xfrm>
                  <a:off x="8573150" y="5004466"/>
                  <a:ext cx="758307" cy="37541"/>
                </a:xfrm>
                <a:prstGeom prst="rect">
                  <a:avLst/>
                </a:prstGeom>
                <a:solidFill>
                  <a:srgbClr val="FF5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71" name="Rectangle 186"/>
                <p:cNvSpPr>
                  <a:spLocks noChangeArrowheads="1"/>
                </p:cNvSpPr>
                <p:nvPr/>
              </p:nvSpPr>
              <p:spPr bwMode="auto">
                <a:xfrm>
                  <a:off x="8573150" y="5432422"/>
                  <a:ext cx="758307" cy="17519"/>
                </a:xfrm>
                <a:prstGeom prst="rect">
                  <a:avLst/>
                </a:prstGeom>
                <a:solidFill>
                  <a:srgbClr val="B1D7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72" name="Rectangle 187"/>
                <p:cNvSpPr>
                  <a:spLocks noChangeArrowheads="1"/>
                </p:cNvSpPr>
                <p:nvPr/>
              </p:nvSpPr>
              <p:spPr bwMode="auto">
                <a:xfrm>
                  <a:off x="8573150" y="5502496"/>
                  <a:ext cx="347871" cy="22525"/>
                </a:xfrm>
                <a:prstGeom prst="rect">
                  <a:avLst/>
                </a:prstGeom>
                <a:solidFill>
                  <a:srgbClr val="B1D7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73" name="Oval 188"/>
                <p:cNvSpPr>
                  <a:spLocks noChangeArrowheads="1"/>
                </p:cNvSpPr>
                <p:nvPr/>
              </p:nvSpPr>
              <p:spPr bwMode="auto">
                <a:xfrm>
                  <a:off x="7802331" y="4946906"/>
                  <a:ext cx="605644" cy="603142"/>
                </a:xfrm>
                <a:prstGeom prst="ellipse">
                  <a:avLst/>
                </a:prstGeom>
                <a:solidFill>
                  <a:srgbClr val="7BC7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74" name="Freeform 189"/>
                <p:cNvSpPr/>
                <p:nvPr/>
              </p:nvSpPr>
              <p:spPr bwMode="auto">
                <a:xfrm>
                  <a:off x="7967506" y="5016980"/>
                  <a:ext cx="295314" cy="185197"/>
                </a:xfrm>
                <a:custGeom>
                  <a:avLst/>
                  <a:gdLst>
                    <a:gd name="T0" fmla="*/ 4 w 63"/>
                    <a:gd name="T1" fmla="*/ 35 h 39"/>
                    <a:gd name="T2" fmla="*/ 6 w 63"/>
                    <a:gd name="T3" fmla="*/ 14 h 39"/>
                    <a:gd name="T4" fmla="*/ 32 w 63"/>
                    <a:gd name="T5" fmla="*/ 5 h 39"/>
                    <a:gd name="T6" fmla="*/ 46 w 63"/>
                    <a:gd name="T7" fmla="*/ 4 h 39"/>
                    <a:gd name="T8" fmla="*/ 63 w 63"/>
                    <a:gd name="T9" fmla="*/ 6 h 39"/>
                    <a:gd name="T10" fmla="*/ 56 w 63"/>
                    <a:gd name="T11" fmla="*/ 26 h 39"/>
                    <a:gd name="T12" fmla="*/ 53 w 63"/>
                    <a:gd name="T13" fmla="*/ 39 h 39"/>
                    <a:gd name="T14" fmla="*/ 5 w 63"/>
                    <a:gd name="T15" fmla="*/ 39 h 39"/>
                    <a:gd name="T16" fmla="*/ 4 w 63"/>
                    <a:gd name="T17" fmla="*/ 3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3" h="39">
                      <a:moveTo>
                        <a:pt x="4" y="35"/>
                      </a:moveTo>
                      <a:cubicBezTo>
                        <a:pt x="4" y="35"/>
                        <a:pt x="0" y="21"/>
                        <a:pt x="6" y="14"/>
                      </a:cubicBezTo>
                      <a:cubicBezTo>
                        <a:pt x="11" y="8"/>
                        <a:pt x="23" y="1"/>
                        <a:pt x="32" y="5"/>
                      </a:cubicBezTo>
                      <a:cubicBezTo>
                        <a:pt x="32" y="5"/>
                        <a:pt x="39" y="0"/>
                        <a:pt x="46" y="4"/>
                      </a:cubicBezTo>
                      <a:cubicBezTo>
                        <a:pt x="52" y="8"/>
                        <a:pt x="62" y="11"/>
                        <a:pt x="63" y="6"/>
                      </a:cubicBezTo>
                      <a:cubicBezTo>
                        <a:pt x="63" y="6"/>
                        <a:pt x="63" y="23"/>
                        <a:pt x="56" y="26"/>
                      </a:cubicBezTo>
                      <a:cubicBezTo>
                        <a:pt x="53" y="39"/>
                        <a:pt x="53" y="39"/>
                        <a:pt x="53" y="39"/>
                      </a:cubicBezTo>
                      <a:cubicBezTo>
                        <a:pt x="5" y="39"/>
                        <a:pt x="5" y="39"/>
                        <a:pt x="5" y="39"/>
                      </a:cubicBezTo>
                      <a:lnTo>
                        <a:pt x="4" y="35"/>
                      </a:lnTo>
                      <a:close/>
                    </a:path>
                  </a:pathLst>
                </a:custGeom>
                <a:solidFill>
                  <a:srgbClr val="0A4D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75" name="Freeform 190"/>
                <p:cNvSpPr/>
                <p:nvPr/>
              </p:nvSpPr>
              <p:spPr bwMode="auto">
                <a:xfrm>
                  <a:off x="7812342" y="5352337"/>
                  <a:ext cx="578115" cy="455484"/>
                </a:xfrm>
                <a:custGeom>
                  <a:avLst/>
                  <a:gdLst>
                    <a:gd name="T0" fmla="*/ 113 w 123"/>
                    <a:gd name="T1" fmla="*/ 21 h 97"/>
                    <a:gd name="T2" fmla="*/ 70 w 123"/>
                    <a:gd name="T3" fmla="*/ 0 h 97"/>
                    <a:gd name="T4" fmla="*/ 61 w 123"/>
                    <a:gd name="T5" fmla="*/ 3 h 97"/>
                    <a:gd name="T6" fmla="*/ 52 w 123"/>
                    <a:gd name="T7" fmla="*/ 0 h 97"/>
                    <a:gd name="T8" fmla="*/ 10 w 123"/>
                    <a:gd name="T9" fmla="*/ 21 h 97"/>
                    <a:gd name="T10" fmla="*/ 0 w 123"/>
                    <a:gd name="T11" fmla="*/ 97 h 97"/>
                    <a:gd name="T12" fmla="*/ 16 w 123"/>
                    <a:gd name="T13" fmla="*/ 97 h 97"/>
                    <a:gd name="T14" fmla="*/ 25 w 123"/>
                    <a:gd name="T15" fmla="*/ 34 h 97"/>
                    <a:gd name="T16" fmla="*/ 30 w 123"/>
                    <a:gd name="T17" fmla="*/ 66 h 97"/>
                    <a:gd name="T18" fmla="*/ 26 w 123"/>
                    <a:gd name="T19" fmla="*/ 97 h 97"/>
                    <a:gd name="T20" fmla="*/ 60 w 123"/>
                    <a:gd name="T21" fmla="*/ 97 h 97"/>
                    <a:gd name="T22" fmla="*/ 62 w 123"/>
                    <a:gd name="T23" fmla="*/ 97 h 97"/>
                    <a:gd name="T24" fmla="*/ 96 w 123"/>
                    <a:gd name="T25" fmla="*/ 97 h 97"/>
                    <a:gd name="T26" fmla="*/ 92 w 123"/>
                    <a:gd name="T27" fmla="*/ 66 h 97"/>
                    <a:gd name="T28" fmla="*/ 98 w 123"/>
                    <a:gd name="T29" fmla="*/ 34 h 97"/>
                    <a:gd name="T30" fmla="*/ 107 w 123"/>
                    <a:gd name="T31" fmla="*/ 97 h 97"/>
                    <a:gd name="T32" fmla="*/ 123 w 123"/>
                    <a:gd name="T33" fmla="*/ 97 h 97"/>
                    <a:gd name="T34" fmla="*/ 113 w 123"/>
                    <a:gd name="T35" fmla="*/ 21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3" h="97">
                      <a:moveTo>
                        <a:pt x="113" y="21"/>
                      </a:moveTo>
                      <a:cubicBezTo>
                        <a:pt x="105" y="7"/>
                        <a:pt x="70" y="0"/>
                        <a:pt x="70" y="0"/>
                      </a:cubicBezTo>
                      <a:cubicBezTo>
                        <a:pt x="61" y="3"/>
                        <a:pt x="61" y="3"/>
                        <a:pt x="61" y="3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0"/>
                        <a:pt x="18" y="7"/>
                        <a:pt x="10" y="21"/>
                      </a:cubicBezTo>
                      <a:cubicBezTo>
                        <a:pt x="0" y="97"/>
                        <a:pt x="0" y="97"/>
                        <a:pt x="0" y="97"/>
                      </a:cubicBezTo>
                      <a:cubicBezTo>
                        <a:pt x="16" y="97"/>
                        <a:pt x="16" y="97"/>
                        <a:pt x="16" y="97"/>
                      </a:cubicBezTo>
                      <a:cubicBezTo>
                        <a:pt x="25" y="34"/>
                        <a:pt x="25" y="34"/>
                        <a:pt x="25" y="34"/>
                      </a:cubicBezTo>
                      <a:cubicBezTo>
                        <a:pt x="25" y="34"/>
                        <a:pt x="31" y="54"/>
                        <a:pt x="30" y="66"/>
                      </a:cubicBezTo>
                      <a:cubicBezTo>
                        <a:pt x="30" y="78"/>
                        <a:pt x="26" y="97"/>
                        <a:pt x="26" y="97"/>
                      </a:cubicBezTo>
                      <a:cubicBezTo>
                        <a:pt x="60" y="97"/>
                        <a:pt x="60" y="97"/>
                        <a:pt x="60" y="97"/>
                      </a:cubicBezTo>
                      <a:cubicBezTo>
                        <a:pt x="62" y="97"/>
                        <a:pt x="62" y="97"/>
                        <a:pt x="62" y="97"/>
                      </a:cubicBezTo>
                      <a:cubicBezTo>
                        <a:pt x="96" y="97"/>
                        <a:pt x="96" y="97"/>
                        <a:pt x="96" y="97"/>
                      </a:cubicBezTo>
                      <a:cubicBezTo>
                        <a:pt x="96" y="97"/>
                        <a:pt x="93" y="78"/>
                        <a:pt x="92" y="66"/>
                      </a:cubicBezTo>
                      <a:cubicBezTo>
                        <a:pt x="92" y="54"/>
                        <a:pt x="98" y="34"/>
                        <a:pt x="98" y="34"/>
                      </a:cubicBezTo>
                      <a:cubicBezTo>
                        <a:pt x="107" y="97"/>
                        <a:pt x="107" y="97"/>
                        <a:pt x="107" y="97"/>
                      </a:cubicBezTo>
                      <a:cubicBezTo>
                        <a:pt x="123" y="97"/>
                        <a:pt x="123" y="97"/>
                        <a:pt x="123" y="97"/>
                      </a:cubicBezTo>
                      <a:lnTo>
                        <a:pt x="113" y="21"/>
                      </a:lnTo>
                      <a:close/>
                    </a:path>
                  </a:pathLst>
                </a:custGeom>
                <a:solidFill>
                  <a:srgbClr val="0A4D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76" name="Freeform 191"/>
                <p:cNvSpPr/>
                <p:nvPr/>
              </p:nvSpPr>
              <p:spPr bwMode="auto">
                <a:xfrm>
                  <a:off x="8052597" y="5289770"/>
                  <a:ext cx="97605" cy="117626"/>
                </a:xfrm>
                <a:custGeom>
                  <a:avLst/>
                  <a:gdLst>
                    <a:gd name="T0" fmla="*/ 21 w 21"/>
                    <a:gd name="T1" fmla="*/ 0 h 25"/>
                    <a:gd name="T2" fmla="*/ 21 w 21"/>
                    <a:gd name="T3" fmla="*/ 13 h 25"/>
                    <a:gd name="T4" fmla="*/ 11 w 21"/>
                    <a:gd name="T5" fmla="*/ 25 h 25"/>
                    <a:gd name="T6" fmla="*/ 0 w 21"/>
                    <a:gd name="T7" fmla="*/ 13 h 25"/>
                    <a:gd name="T8" fmla="*/ 0 w 21"/>
                    <a:gd name="T9" fmla="*/ 0 h 25"/>
                    <a:gd name="T10" fmla="*/ 21 w 21"/>
                    <a:gd name="T11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" h="25">
                      <a:moveTo>
                        <a:pt x="21" y="0"/>
                      </a:move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19" y="23"/>
                        <a:pt x="11" y="25"/>
                      </a:cubicBezTo>
                      <a:cubicBezTo>
                        <a:pt x="2" y="22"/>
                        <a:pt x="0" y="13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FFA6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77" name="Freeform 192"/>
                <p:cNvSpPr/>
                <p:nvPr/>
              </p:nvSpPr>
              <p:spPr bwMode="auto">
                <a:xfrm>
                  <a:off x="8052597" y="5282262"/>
                  <a:ext cx="97605" cy="50053"/>
                </a:xfrm>
                <a:custGeom>
                  <a:avLst/>
                  <a:gdLst>
                    <a:gd name="T0" fmla="*/ 21 w 21"/>
                    <a:gd name="T1" fmla="*/ 0 h 11"/>
                    <a:gd name="T2" fmla="*/ 21 w 21"/>
                    <a:gd name="T3" fmla="*/ 8 h 11"/>
                    <a:gd name="T4" fmla="*/ 11 w 21"/>
                    <a:gd name="T5" fmla="*/ 11 h 11"/>
                    <a:gd name="T6" fmla="*/ 0 w 21"/>
                    <a:gd name="T7" fmla="*/ 8 h 11"/>
                    <a:gd name="T8" fmla="*/ 0 w 21"/>
                    <a:gd name="T9" fmla="*/ 0 h 11"/>
                    <a:gd name="T10" fmla="*/ 21 w 21"/>
                    <a:gd name="T1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" h="11">
                      <a:moveTo>
                        <a:pt x="21" y="0"/>
                      </a:moveTo>
                      <a:cubicBezTo>
                        <a:pt x="21" y="8"/>
                        <a:pt x="21" y="8"/>
                        <a:pt x="21" y="8"/>
                      </a:cubicBezTo>
                      <a:cubicBezTo>
                        <a:pt x="18" y="10"/>
                        <a:pt x="14" y="11"/>
                        <a:pt x="11" y="11"/>
                      </a:cubicBezTo>
                      <a:cubicBezTo>
                        <a:pt x="7" y="11"/>
                        <a:pt x="3" y="10"/>
                        <a:pt x="0" y="8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E57C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78" name="Freeform 193"/>
                <p:cNvSpPr/>
                <p:nvPr/>
              </p:nvSpPr>
              <p:spPr bwMode="auto">
                <a:xfrm>
                  <a:off x="8005047" y="5122092"/>
                  <a:ext cx="197711" cy="197711"/>
                </a:xfrm>
                <a:custGeom>
                  <a:avLst/>
                  <a:gdLst>
                    <a:gd name="T0" fmla="*/ 42 w 42"/>
                    <a:gd name="T1" fmla="*/ 7 h 42"/>
                    <a:gd name="T2" fmla="*/ 26 w 42"/>
                    <a:gd name="T3" fmla="*/ 0 h 42"/>
                    <a:gd name="T4" fmla="*/ 0 w 42"/>
                    <a:gd name="T5" fmla="*/ 7 h 42"/>
                    <a:gd name="T6" fmla="*/ 0 w 42"/>
                    <a:gd name="T7" fmla="*/ 15 h 42"/>
                    <a:gd name="T8" fmla="*/ 6 w 42"/>
                    <a:gd name="T9" fmla="*/ 34 h 42"/>
                    <a:gd name="T10" fmla="*/ 21 w 42"/>
                    <a:gd name="T11" fmla="*/ 42 h 42"/>
                    <a:gd name="T12" fmla="*/ 35 w 42"/>
                    <a:gd name="T13" fmla="*/ 34 h 42"/>
                    <a:gd name="T14" fmla="*/ 42 w 42"/>
                    <a:gd name="T15" fmla="*/ 15 h 42"/>
                    <a:gd name="T16" fmla="*/ 42 w 42"/>
                    <a:gd name="T17" fmla="*/ 7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2" h="42">
                      <a:moveTo>
                        <a:pt x="42" y="7"/>
                      </a:moveTo>
                      <a:cubicBezTo>
                        <a:pt x="32" y="7"/>
                        <a:pt x="26" y="0"/>
                        <a:pt x="26" y="0"/>
                      </a:cubicBezTo>
                      <a:cubicBezTo>
                        <a:pt x="20" y="5"/>
                        <a:pt x="0" y="7"/>
                        <a:pt x="0" y="7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21"/>
                        <a:pt x="2" y="29"/>
                        <a:pt x="6" y="34"/>
                      </a:cubicBezTo>
                      <a:cubicBezTo>
                        <a:pt x="10" y="39"/>
                        <a:pt x="15" y="42"/>
                        <a:pt x="21" y="42"/>
                      </a:cubicBezTo>
                      <a:cubicBezTo>
                        <a:pt x="26" y="42"/>
                        <a:pt x="32" y="39"/>
                        <a:pt x="35" y="34"/>
                      </a:cubicBezTo>
                      <a:cubicBezTo>
                        <a:pt x="39" y="29"/>
                        <a:pt x="42" y="21"/>
                        <a:pt x="42" y="15"/>
                      </a:cubicBezTo>
                      <a:lnTo>
                        <a:pt x="42" y="7"/>
                      </a:lnTo>
                      <a:close/>
                    </a:path>
                  </a:pathLst>
                </a:custGeom>
                <a:solidFill>
                  <a:srgbClr val="FFA6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79" name="Oval 194"/>
                <p:cNvSpPr>
                  <a:spLocks noChangeArrowheads="1"/>
                </p:cNvSpPr>
                <p:nvPr/>
              </p:nvSpPr>
              <p:spPr bwMode="auto">
                <a:xfrm>
                  <a:off x="7975015" y="5172145"/>
                  <a:ext cx="52557" cy="52557"/>
                </a:xfrm>
                <a:prstGeom prst="ellipse">
                  <a:avLst/>
                </a:prstGeom>
                <a:solidFill>
                  <a:srgbClr val="FFA6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80" name="Oval 195"/>
                <p:cNvSpPr>
                  <a:spLocks noChangeArrowheads="1"/>
                </p:cNvSpPr>
                <p:nvPr/>
              </p:nvSpPr>
              <p:spPr bwMode="auto">
                <a:xfrm>
                  <a:off x="8172725" y="5172145"/>
                  <a:ext cx="57562" cy="52557"/>
                </a:xfrm>
                <a:prstGeom prst="ellipse">
                  <a:avLst/>
                </a:prstGeom>
                <a:solidFill>
                  <a:srgbClr val="FFA6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81" name="Oval 196"/>
                <p:cNvSpPr>
                  <a:spLocks noChangeArrowheads="1"/>
                </p:cNvSpPr>
                <p:nvPr/>
              </p:nvSpPr>
              <p:spPr bwMode="auto">
                <a:xfrm>
                  <a:off x="9726877" y="651293"/>
                  <a:ext cx="888445" cy="883440"/>
                </a:xfrm>
                <a:prstGeom prst="ellipse">
                  <a:avLst/>
                </a:prstGeom>
                <a:solidFill>
                  <a:srgbClr val="FBBE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82" name="Freeform 197"/>
                <p:cNvSpPr/>
                <p:nvPr/>
              </p:nvSpPr>
              <p:spPr bwMode="auto">
                <a:xfrm>
                  <a:off x="9862021" y="651293"/>
                  <a:ext cx="753302" cy="883440"/>
                </a:xfrm>
                <a:custGeom>
                  <a:avLst/>
                  <a:gdLst>
                    <a:gd name="T0" fmla="*/ 65 w 160"/>
                    <a:gd name="T1" fmla="*/ 0 h 188"/>
                    <a:gd name="T2" fmla="*/ 64 w 160"/>
                    <a:gd name="T3" fmla="*/ 0 h 188"/>
                    <a:gd name="T4" fmla="*/ 107 w 160"/>
                    <a:gd name="T5" fmla="*/ 76 h 188"/>
                    <a:gd name="T6" fmla="*/ 19 w 160"/>
                    <a:gd name="T7" fmla="*/ 164 h 188"/>
                    <a:gd name="T8" fmla="*/ 0 w 160"/>
                    <a:gd name="T9" fmla="*/ 162 h 188"/>
                    <a:gd name="T10" fmla="*/ 65 w 160"/>
                    <a:gd name="T11" fmla="*/ 188 h 188"/>
                    <a:gd name="T12" fmla="*/ 160 w 160"/>
                    <a:gd name="T13" fmla="*/ 94 h 188"/>
                    <a:gd name="T14" fmla="*/ 65 w 160"/>
                    <a:gd name="T15" fmla="*/ 0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0" h="188">
                      <a:moveTo>
                        <a:pt x="65" y="0"/>
                      </a:moveTo>
                      <a:cubicBezTo>
                        <a:pt x="65" y="0"/>
                        <a:pt x="64" y="0"/>
                        <a:pt x="64" y="0"/>
                      </a:cubicBezTo>
                      <a:cubicBezTo>
                        <a:pt x="90" y="15"/>
                        <a:pt x="107" y="43"/>
                        <a:pt x="107" y="76"/>
                      </a:cubicBezTo>
                      <a:cubicBezTo>
                        <a:pt x="107" y="125"/>
                        <a:pt x="68" y="164"/>
                        <a:pt x="19" y="164"/>
                      </a:cubicBezTo>
                      <a:cubicBezTo>
                        <a:pt x="13" y="164"/>
                        <a:pt x="6" y="163"/>
                        <a:pt x="0" y="162"/>
                      </a:cubicBezTo>
                      <a:cubicBezTo>
                        <a:pt x="17" y="178"/>
                        <a:pt x="40" y="188"/>
                        <a:pt x="65" y="188"/>
                      </a:cubicBezTo>
                      <a:cubicBezTo>
                        <a:pt x="118" y="188"/>
                        <a:pt x="160" y="146"/>
                        <a:pt x="160" y="94"/>
                      </a:cubicBezTo>
                      <a:cubicBezTo>
                        <a:pt x="160" y="42"/>
                        <a:pt x="118" y="0"/>
                        <a:pt x="65" y="0"/>
                      </a:cubicBezTo>
                      <a:close/>
                    </a:path>
                  </a:pathLst>
                </a:custGeom>
                <a:solidFill>
                  <a:srgbClr val="F9A64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83" name="Freeform 198"/>
                <p:cNvSpPr/>
                <p:nvPr/>
              </p:nvSpPr>
              <p:spPr bwMode="auto">
                <a:xfrm>
                  <a:off x="5472355" y="2807130"/>
                  <a:ext cx="978541" cy="400426"/>
                </a:xfrm>
                <a:custGeom>
                  <a:avLst/>
                  <a:gdLst>
                    <a:gd name="T0" fmla="*/ 187 w 208"/>
                    <a:gd name="T1" fmla="*/ 85 h 85"/>
                    <a:gd name="T2" fmla="*/ 188 w 208"/>
                    <a:gd name="T3" fmla="*/ 55 h 85"/>
                    <a:gd name="T4" fmla="*/ 188 w 208"/>
                    <a:gd name="T5" fmla="*/ 55 h 85"/>
                    <a:gd name="T6" fmla="*/ 188 w 208"/>
                    <a:gd name="T7" fmla="*/ 54 h 85"/>
                    <a:gd name="T8" fmla="*/ 150 w 208"/>
                    <a:gd name="T9" fmla="*/ 16 h 85"/>
                    <a:gd name="T10" fmla="*/ 131 w 208"/>
                    <a:gd name="T11" fmla="*/ 21 h 85"/>
                    <a:gd name="T12" fmla="*/ 97 w 208"/>
                    <a:gd name="T13" fmla="*/ 0 h 85"/>
                    <a:gd name="T14" fmla="*/ 57 w 208"/>
                    <a:gd name="T15" fmla="*/ 39 h 85"/>
                    <a:gd name="T16" fmla="*/ 57 w 208"/>
                    <a:gd name="T17" fmla="*/ 43 h 85"/>
                    <a:gd name="T18" fmla="*/ 45 w 208"/>
                    <a:gd name="T19" fmla="*/ 41 h 85"/>
                    <a:gd name="T20" fmla="*/ 6 w 208"/>
                    <a:gd name="T21" fmla="*/ 61 h 85"/>
                    <a:gd name="T22" fmla="*/ 19 w 208"/>
                    <a:gd name="T23" fmla="*/ 85 h 85"/>
                    <a:gd name="T24" fmla="*/ 187 w 208"/>
                    <a:gd name="T25" fmla="*/ 85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8" h="85">
                      <a:moveTo>
                        <a:pt x="187" y="85"/>
                      </a:moveTo>
                      <a:cubicBezTo>
                        <a:pt x="207" y="85"/>
                        <a:pt x="208" y="56"/>
                        <a:pt x="188" y="55"/>
                      </a:cubicBezTo>
                      <a:cubicBezTo>
                        <a:pt x="188" y="55"/>
                        <a:pt x="188" y="55"/>
                        <a:pt x="188" y="55"/>
                      </a:cubicBezTo>
                      <a:cubicBezTo>
                        <a:pt x="188" y="54"/>
                        <a:pt x="188" y="54"/>
                        <a:pt x="188" y="54"/>
                      </a:cubicBezTo>
                      <a:cubicBezTo>
                        <a:pt x="188" y="33"/>
                        <a:pt x="171" y="16"/>
                        <a:pt x="150" y="16"/>
                      </a:cubicBezTo>
                      <a:cubicBezTo>
                        <a:pt x="143" y="16"/>
                        <a:pt x="137" y="18"/>
                        <a:pt x="131" y="21"/>
                      </a:cubicBezTo>
                      <a:cubicBezTo>
                        <a:pt x="125" y="8"/>
                        <a:pt x="112" y="0"/>
                        <a:pt x="97" y="0"/>
                      </a:cubicBezTo>
                      <a:cubicBezTo>
                        <a:pt x="75" y="0"/>
                        <a:pt x="57" y="18"/>
                        <a:pt x="57" y="39"/>
                      </a:cubicBezTo>
                      <a:cubicBezTo>
                        <a:pt x="57" y="41"/>
                        <a:pt x="57" y="42"/>
                        <a:pt x="57" y="43"/>
                      </a:cubicBezTo>
                      <a:cubicBezTo>
                        <a:pt x="53" y="42"/>
                        <a:pt x="49" y="41"/>
                        <a:pt x="45" y="41"/>
                      </a:cubicBezTo>
                      <a:cubicBezTo>
                        <a:pt x="29" y="41"/>
                        <a:pt x="15" y="49"/>
                        <a:pt x="6" y="61"/>
                      </a:cubicBezTo>
                      <a:cubicBezTo>
                        <a:pt x="0" y="72"/>
                        <a:pt x="7" y="85"/>
                        <a:pt x="19" y="85"/>
                      </a:cubicBezTo>
                      <a:lnTo>
                        <a:pt x="187" y="85"/>
                      </a:lnTo>
                      <a:close/>
                    </a:path>
                  </a:pathLst>
                </a:custGeom>
                <a:solidFill>
                  <a:srgbClr val="CEF2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84" name="Freeform 199"/>
                <p:cNvSpPr/>
                <p:nvPr/>
              </p:nvSpPr>
              <p:spPr bwMode="auto">
                <a:xfrm>
                  <a:off x="8052597" y="1558304"/>
                  <a:ext cx="1283866" cy="520553"/>
                </a:xfrm>
                <a:custGeom>
                  <a:avLst/>
                  <a:gdLst>
                    <a:gd name="T0" fmla="*/ 246 w 273"/>
                    <a:gd name="T1" fmla="*/ 111 h 111"/>
                    <a:gd name="T2" fmla="*/ 247 w 273"/>
                    <a:gd name="T3" fmla="*/ 71 h 111"/>
                    <a:gd name="T4" fmla="*/ 246 w 273"/>
                    <a:gd name="T5" fmla="*/ 71 h 111"/>
                    <a:gd name="T6" fmla="*/ 246 w 273"/>
                    <a:gd name="T7" fmla="*/ 71 h 111"/>
                    <a:gd name="T8" fmla="*/ 196 w 273"/>
                    <a:gd name="T9" fmla="*/ 21 h 111"/>
                    <a:gd name="T10" fmla="*/ 172 w 273"/>
                    <a:gd name="T11" fmla="*/ 27 h 111"/>
                    <a:gd name="T12" fmla="*/ 127 w 273"/>
                    <a:gd name="T13" fmla="*/ 0 h 111"/>
                    <a:gd name="T14" fmla="*/ 75 w 273"/>
                    <a:gd name="T15" fmla="*/ 51 h 111"/>
                    <a:gd name="T16" fmla="*/ 75 w 273"/>
                    <a:gd name="T17" fmla="*/ 56 h 111"/>
                    <a:gd name="T18" fmla="*/ 59 w 273"/>
                    <a:gd name="T19" fmla="*/ 53 h 111"/>
                    <a:gd name="T20" fmla="*/ 9 w 273"/>
                    <a:gd name="T21" fmla="*/ 80 h 111"/>
                    <a:gd name="T22" fmla="*/ 26 w 273"/>
                    <a:gd name="T23" fmla="*/ 111 h 111"/>
                    <a:gd name="T24" fmla="*/ 246 w 273"/>
                    <a:gd name="T2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73" h="111">
                      <a:moveTo>
                        <a:pt x="246" y="111"/>
                      </a:moveTo>
                      <a:cubicBezTo>
                        <a:pt x="271" y="111"/>
                        <a:pt x="273" y="73"/>
                        <a:pt x="247" y="71"/>
                      </a:cubicBezTo>
                      <a:cubicBezTo>
                        <a:pt x="246" y="71"/>
                        <a:pt x="246" y="71"/>
                        <a:pt x="246" y="71"/>
                      </a:cubicBezTo>
                      <a:cubicBezTo>
                        <a:pt x="246" y="71"/>
                        <a:pt x="246" y="71"/>
                        <a:pt x="246" y="71"/>
                      </a:cubicBezTo>
                      <a:cubicBezTo>
                        <a:pt x="246" y="43"/>
                        <a:pt x="224" y="21"/>
                        <a:pt x="196" y="21"/>
                      </a:cubicBezTo>
                      <a:cubicBezTo>
                        <a:pt x="188" y="21"/>
                        <a:pt x="180" y="23"/>
                        <a:pt x="172" y="27"/>
                      </a:cubicBezTo>
                      <a:cubicBezTo>
                        <a:pt x="164" y="11"/>
                        <a:pt x="147" y="0"/>
                        <a:pt x="127" y="0"/>
                      </a:cubicBezTo>
                      <a:cubicBezTo>
                        <a:pt x="98" y="0"/>
                        <a:pt x="75" y="23"/>
                        <a:pt x="75" y="51"/>
                      </a:cubicBezTo>
                      <a:cubicBezTo>
                        <a:pt x="75" y="53"/>
                        <a:pt x="75" y="54"/>
                        <a:pt x="75" y="56"/>
                      </a:cubicBezTo>
                      <a:cubicBezTo>
                        <a:pt x="70" y="54"/>
                        <a:pt x="65" y="53"/>
                        <a:pt x="59" y="53"/>
                      </a:cubicBezTo>
                      <a:cubicBezTo>
                        <a:pt x="38" y="53"/>
                        <a:pt x="20" y="64"/>
                        <a:pt x="9" y="80"/>
                      </a:cubicBezTo>
                      <a:cubicBezTo>
                        <a:pt x="0" y="93"/>
                        <a:pt x="10" y="111"/>
                        <a:pt x="26" y="111"/>
                      </a:cubicBezTo>
                      <a:lnTo>
                        <a:pt x="246" y="111"/>
                      </a:lnTo>
                      <a:close/>
                    </a:path>
                  </a:pathLst>
                </a:custGeom>
                <a:solidFill>
                  <a:srgbClr val="CEF2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85" name="Freeform 200"/>
                <p:cNvSpPr/>
                <p:nvPr/>
              </p:nvSpPr>
              <p:spPr bwMode="auto">
                <a:xfrm>
                  <a:off x="10555257" y="2023798"/>
                  <a:ext cx="1181256" cy="483014"/>
                </a:xfrm>
                <a:custGeom>
                  <a:avLst/>
                  <a:gdLst>
                    <a:gd name="T0" fmla="*/ 25 w 251"/>
                    <a:gd name="T1" fmla="*/ 103 h 103"/>
                    <a:gd name="T2" fmla="*/ 23 w 251"/>
                    <a:gd name="T3" fmla="*/ 66 h 103"/>
                    <a:gd name="T4" fmla="*/ 24 w 251"/>
                    <a:gd name="T5" fmla="*/ 66 h 103"/>
                    <a:gd name="T6" fmla="*/ 24 w 251"/>
                    <a:gd name="T7" fmla="*/ 65 h 103"/>
                    <a:gd name="T8" fmla="*/ 70 w 251"/>
                    <a:gd name="T9" fmla="*/ 20 h 103"/>
                    <a:gd name="T10" fmla="*/ 92 w 251"/>
                    <a:gd name="T11" fmla="*/ 25 h 103"/>
                    <a:gd name="T12" fmla="*/ 134 w 251"/>
                    <a:gd name="T13" fmla="*/ 0 h 103"/>
                    <a:gd name="T14" fmla="*/ 181 w 251"/>
                    <a:gd name="T15" fmla="*/ 48 h 103"/>
                    <a:gd name="T16" fmla="*/ 181 w 251"/>
                    <a:gd name="T17" fmla="*/ 52 h 103"/>
                    <a:gd name="T18" fmla="*/ 196 w 251"/>
                    <a:gd name="T19" fmla="*/ 50 h 103"/>
                    <a:gd name="T20" fmla="*/ 242 w 251"/>
                    <a:gd name="T21" fmla="*/ 74 h 103"/>
                    <a:gd name="T22" fmla="*/ 227 w 251"/>
                    <a:gd name="T23" fmla="*/ 103 h 103"/>
                    <a:gd name="T24" fmla="*/ 25 w 251"/>
                    <a:gd name="T25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1" h="103">
                      <a:moveTo>
                        <a:pt x="25" y="103"/>
                      </a:moveTo>
                      <a:cubicBezTo>
                        <a:pt x="1" y="103"/>
                        <a:pt x="0" y="67"/>
                        <a:pt x="23" y="66"/>
                      </a:cubicBezTo>
                      <a:cubicBezTo>
                        <a:pt x="24" y="66"/>
                        <a:pt x="24" y="66"/>
                        <a:pt x="24" y="66"/>
                      </a:cubicBezTo>
                      <a:cubicBezTo>
                        <a:pt x="24" y="65"/>
                        <a:pt x="24" y="65"/>
                        <a:pt x="24" y="65"/>
                      </a:cubicBezTo>
                      <a:cubicBezTo>
                        <a:pt x="24" y="40"/>
                        <a:pt x="45" y="20"/>
                        <a:pt x="70" y="20"/>
                      </a:cubicBezTo>
                      <a:cubicBezTo>
                        <a:pt x="78" y="20"/>
                        <a:pt x="85" y="22"/>
                        <a:pt x="92" y="25"/>
                      </a:cubicBezTo>
                      <a:cubicBezTo>
                        <a:pt x="100" y="10"/>
                        <a:pt x="116" y="0"/>
                        <a:pt x="134" y="0"/>
                      </a:cubicBezTo>
                      <a:cubicBezTo>
                        <a:pt x="160" y="0"/>
                        <a:pt x="181" y="22"/>
                        <a:pt x="181" y="48"/>
                      </a:cubicBezTo>
                      <a:cubicBezTo>
                        <a:pt x="181" y="49"/>
                        <a:pt x="181" y="51"/>
                        <a:pt x="181" y="52"/>
                      </a:cubicBezTo>
                      <a:cubicBezTo>
                        <a:pt x="186" y="51"/>
                        <a:pt x="191" y="50"/>
                        <a:pt x="196" y="50"/>
                      </a:cubicBezTo>
                      <a:cubicBezTo>
                        <a:pt x="216" y="50"/>
                        <a:pt x="232" y="59"/>
                        <a:pt x="242" y="74"/>
                      </a:cubicBezTo>
                      <a:cubicBezTo>
                        <a:pt x="251" y="86"/>
                        <a:pt x="242" y="103"/>
                        <a:pt x="227" y="103"/>
                      </a:cubicBezTo>
                      <a:lnTo>
                        <a:pt x="25" y="103"/>
                      </a:lnTo>
                      <a:close/>
                    </a:path>
                  </a:pathLst>
                </a:custGeom>
                <a:solidFill>
                  <a:srgbClr val="CEF2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86" name="Freeform 201"/>
                <p:cNvSpPr/>
                <p:nvPr/>
              </p:nvSpPr>
              <p:spPr bwMode="auto">
                <a:xfrm>
                  <a:off x="10587793" y="4936895"/>
                  <a:ext cx="503036" cy="725772"/>
                </a:xfrm>
                <a:custGeom>
                  <a:avLst/>
                  <a:gdLst>
                    <a:gd name="T0" fmla="*/ 102 w 107"/>
                    <a:gd name="T1" fmla="*/ 154 h 154"/>
                    <a:gd name="T2" fmla="*/ 107 w 107"/>
                    <a:gd name="T3" fmla="*/ 153 h 154"/>
                    <a:gd name="T4" fmla="*/ 86 w 107"/>
                    <a:gd name="T5" fmla="*/ 111 h 154"/>
                    <a:gd name="T6" fmla="*/ 33 w 107"/>
                    <a:gd name="T7" fmla="*/ 0 h 154"/>
                    <a:gd name="T8" fmla="*/ 22 w 107"/>
                    <a:gd name="T9" fmla="*/ 80 h 154"/>
                    <a:gd name="T10" fmla="*/ 102 w 107"/>
                    <a:gd name="T11" fmla="*/ 154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7" h="154">
                      <a:moveTo>
                        <a:pt x="102" y="154"/>
                      </a:moveTo>
                      <a:cubicBezTo>
                        <a:pt x="107" y="153"/>
                        <a:pt x="107" y="153"/>
                        <a:pt x="107" y="153"/>
                      </a:cubicBezTo>
                      <a:cubicBezTo>
                        <a:pt x="107" y="145"/>
                        <a:pt x="104" y="132"/>
                        <a:pt x="86" y="111"/>
                      </a:cubicBezTo>
                      <a:cubicBezTo>
                        <a:pt x="54" y="74"/>
                        <a:pt x="25" y="20"/>
                        <a:pt x="33" y="0"/>
                      </a:cubicBezTo>
                      <a:cubicBezTo>
                        <a:pt x="33" y="0"/>
                        <a:pt x="0" y="48"/>
                        <a:pt x="22" y="80"/>
                      </a:cubicBezTo>
                      <a:cubicBezTo>
                        <a:pt x="42" y="110"/>
                        <a:pt x="96" y="116"/>
                        <a:pt x="102" y="154"/>
                      </a:cubicBezTo>
                      <a:close/>
                    </a:path>
                  </a:pathLst>
                </a:custGeom>
                <a:solidFill>
                  <a:srgbClr val="AFE2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87" name="Freeform 202"/>
                <p:cNvSpPr/>
                <p:nvPr/>
              </p:nvSpPr>
              <p:spPr bwMode="auto">
                <a:xfrm>
                  <a:off x="10662873" y="4936895"/>
                  <a:ext cx="427956" cy="725772"/>
                </a:xfrm>
                <a:custGeom>
                  <a:avLst/>
                  <a:gdLst>
                    <a:gd name="T0" fmla="*/ 88 w 91"/>
                    <a:gd name="T1" fmla="*/ 154 h 154"/>
                    <a:gd name="T2" fmla="*/ 91 w 91"/>
                    <a:gd name="T3" fmla="*/ 153 h 154"/>
                    <a:gd name="T4" fmla="*/ 70 w 91"/>
                    <a:gd name="T5" fmla="*/ 111 h 154"/>
                    <a:gd name="T6" fmla="*/ 17 w 91"/>
                    <a:gd name="T7" fmla="*/ 0 h 154"/>
                    <a:gd name="T8" fmla="*/ 22 w 91"/>
                    <a:gd name="T9" fmla="*/ 74 h 154"/>
                    <a:gd name="T10" fmla="*/ 88 w 91"/>
                    <a:gd name="T11" fmla="*/ 154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1" h="154">
                      <a:moveTo>
                        <a:pt x="88" y="154"/>
                      </a:moveTo>
                      <a:cubicBezTo>
                        <a:pt x="91" y="153"/>
                        <a:pt x="91" y="153"/>
                        <a:pt x="91" y="153"/>
                      </a:cubicBezTo>
                      <a:cubicBezTo>
                        <a:pt x="91" y="145"/>
                        <a:pt x="88" y="132"/>
                        <a:pt x="70" y="111"/>
                      </a:cubicBezTo>
                      <a:cubicBezTo>
                        <a:pt x="38" y="74"/>
                        <a:pt x="9" y="20"/>
                        <a:pt x="17" y="0"/>
                      </a:cubicBezTo>
                      <a:cubicBezTo>
                        <a:pt x="17" y="0"/>
                        <a:pt x="0" y="44"/>
                        <a:pt x="22" y="74"/>
                      </a:cubicBezTo>
                      <a:cubicBezTo>
                        <a:pt x="43" y="103"/>
                        <a:pt x="82" y="109"/>
                        <a:pt x="88" y="154"/>
                      </a:cubicBezTo>
                      <a:close/>
                    </a:path>
                  </a:pathLst>
                </a:custGeom>
                <a:solidFill>
                  <a:srgbClr val="5ACF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88" name="Freeform 203"/>
                <p:cNvSpPr/>
                <p:nvPr/>
              </p:nvSpPr>
              <p:spPr bwMode="auto">
                <a:xfrm>
                  <a:off x="11105843" y="4656597"/>
                  <a:ext cx="252770" cy="930990"/>
                </a:xfrm>
                <a:custGeom>
                  <a:avLst/>
                  <a:gdLst>
                    <a:gd name="T0" fmla="*/ 13 w 54"/>
                    <a:gd name="T1" fmla="*/ 177 h 198"/>
                    <a:gd name="T2" fmla="*/ 6 w 54"/>
                    <a:gd name="T3" fmla="*/ 197 h 198"/>
                    <a:gd name="T4" fmla="*/ 8 w 54"/>
                    <a:gd name="T5" fmla="*/ 198 h 198"/>
                    <a:gd name="T6" fmla="*/ 40 w 54"/>
                    <a:gd name="T7" fmla="*/ 119 h 198"/>
                    <a:gd name="T8" fmla="*/ 54 w 54"/>
                    <a:gd name="T9" fmla="*/ 0 h 198"/>
                    <a:gd name="T10" fmla="*/ 12 w 54"/>
                    <a:gd name="T11" fmla="*/ 106 h 198"/>
                    <a:gd name="T12" fmla="*/ 13 w 54"/>
                    <a:gd name="T13" fmla="*/ 177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4" h="198">
                      <a:moveTo>
                        <a:pt x="13" y="177"/>
                      </a:moveTo>
                      <a:cubicBezTo>
                        <a:pt x="11" y="185"/>
                        <a:pt x="8" y="192"/>
                        <a:pt x="6" y="197"/>
                      </a:cubicBezTo>
                      <a:cubicBezTo>
                        <a:pt x="8" y="198"/>
                        <a:pt x="8" y="198"/>
                        <a:pt x="8" y="198"/>
                      </a:cubicBezTo>
                      <a:cubicBezTo>
                        <a:pt x="19" y="183"/>
                        <a:pt x="36" y="155"/>
                        <a:pt x="40" y="119"/>
                      </a:cubicBezTo>
                      <a:cubicBezTo>
                        <a:pt x="46" y="66"/>
                        <a:pt x="54" y="0"/>
                        <a:pt x="54" y="0"/>
                      </a:cubicBezTo>
                      <a:cubicBezTo>
                        <a:pt x="54" y="0"/>
                        <a:pt x="0" y="44"/>
                        <a:pt x="12" y="106"/>
                      </a:cubicBezTo>
                      <a:cubicBezTo>
                        <a:pt x="18" y="137"/>
                        <a:pt x="16" y="160"/>
                        <a:pt x="13" y="177"/>
                      </a:cubicBezTo>
                      <a:close/>
                    </a:path>
                  </a:pathLst>
                </a:custGeom>
                <a:solidFill>
                  <a:srgbClr val="AFE2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89" name="Freeform 204"/>
                <p:cNvSpPr/>
                <p:nvPr/>
              </p:nvSpPr>
              <p:spPr bwMode="auto">
                <a:xfrm>
                  <a:off x="11148389" y="4656597"/>
                  <a:ext cx="210223" cy="900958"/>
                </a:xfrm>
                <a:custGeom>
                  <a:avLst/>
                  <a:gdLst>
                    <a:gd name="T0" fmla="*/ 23 w 45"/>
                    <a:gd name="T1" fmla="*/ 80 h 192"/>
                    <a:gd name="T2" fmla="*/ 0 w 45"/>
                    <a:gd name="T3" fmla="*/ 192 h 192"/>
                    <a:gd name="T4" fmla="*/ 5 w 45"/>
                    <a:gd name="T5" fmla="*/ 189 h 192"/>
                    <a:gd name="T6" fmla="*/ 31 w 45"/>
                    <a:gd name="T7" fmla="*/ 119 h 192"/>
                    <a:gd name="T8" fmla="*/ 45 w 45"/>
                    <a:gd name="T9" fmla="*/ 0 h 192"/>
                    <a:gd name="T10" fmla="*/ 23 w 45"/>
                    <a:gd name="T11" fmla="*/ 8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92">
                      <a:moveTo>
                        <a:pt x="23" y="80"/>
                      </a:moveTo>
                      <a:cubicBezTo>
                        <a:pt x="20" y="125"/>
                        <a:pt x="11" y="173"/>
                        <a:pt x="0" y="192"/>
                      </a:cubicBezTo>
                      <a:cubicBezTo>
                        <a:pt x="2" y="191"/>
                        <a:pt x="4" y="190"/>
                        <a:pt x="5" y="189"/>
                      </a:cubicBezTo>
                      <a:cubicBezTo>
                        <a:pt x="16" y="173"/>
                        <a:pt x="28" y="148"/>
                        <a:pt x="31" y="119"/>
                      </a:cubicBezTo>
                      <a:cubicBezTo>
                        <a:pt x="37" y="66"/>
                        <a:pt x="45" y="0"/>
                        <a:pt x="45" y="0"/>
                      </a:cubicBezTo>
                      <a:cubicBezTo>
                        <a:pt x="45" y="0"/>
                        <a:pt x="26" y="23"/>
                        <a:pt x="23" y="80"/>
                      </a:cubicBezTo>
                      <a:close/>
                    </a:path>
                  </a:pathLst>
                </a:custGeom>
                <a:solidFill>
                  <a:srgbClr val="5ACF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90" name="Freeform 205"/>
                <p:cNvSpPr/>
                <p:nvPr/>
              </p:nvSpPr>
              <p:spPr bwMode="auto">
                <a:xfrm>
                  <a:off x="11118357" y="5097065"/>
                  <a:ext cx="462993" cy="513046"/>
                </a:xfrm>
                <a:custGeom>
                  <a:avLst/>
                  <a:gdLst>
                    <a:gd name="T0" fmla="*/ 11 w 98"/>
                    <a:gd name="T1" fmla="*/ 97 h 109"/>
                    <a:gd name="T2" fmla="*/ 0 w 98"/>
                    <a:gd name="T3" fmla="*/ 108 h 109"/>
                    <a:gd name="T4" fmla="*/ 1 w 98"/>
                    <a:gd name="T5" fmla="*/ 109 h 109"/>
                    <a:gd name="T6" fmla="*/ 48 w 98"/>
                    <a:gd name="T7" fmla="*/ 70 h 109"/>
                    <a:gd name="T8" fmla="*/ 98 w 98"/>
                    <a:gd name="T9" fmla="*/ 0 h 109"/>
                    <a:gd name="T10" fmla="*/ 35 w 98"/>
                    <a:gd name="T11" fmla="*/ 52 h 109"/>
                    <a:gd name="T12" fmla="*/ 11 w 98"/>
                    <a:gd name="T13" fmla="*/ 97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8" h="109">
                      <a:moveTo>
                        <a:pt x="11" y="97"/>
                      </a:moveTo>
                      <a:cubicBezTo>
                        <a:pt x="7" y="102"/>
                        <a:pt x="3" y="105"/>
                        <a:pt x="0" y="108"/>
                      </a:cubicBezTo>
                      <a:cubicBezTo>
                        <a:pt x="1" y="109"/>
                        <a:pt x="1" y="109"/>
                        <a:pt x="1" y="109"/>
                      </a:cubicBezTo>
                      <a:cubicBezTo>
                        <a:pt x="13" y="103"/>
                        <a:pt x="33" y="91"/>
                        <a:pt x="48" y="70"/>
                      </a:cubicBezTo>
                      <a:cubicBezTo>
                        <a:pt x="70" y="39"/>
                        <a:pt x="98" y="0"/>
                        <a:pt x="98" y="0"/>
                      </a:cubicBezTo>
                      <a:cubicBezTo>
                        <a:pt x="98" y="0"/>
                        <a:pt x="49" y="9"/>
                        <a:pt x="35" y="52"/>
                      </a:cubicBezTo>
                      <a:cubicBezTo>
                        <a:pt x="28" y="73"/>
                        <a:pt x="19" y="88"/>
                        <a:pt x="11" y="97"/>
                      </a:cubicBezTo>
                      <a:close/>
                    </a:path>
                  </a:pathLst>
                </a:custGeom>
                <a:solidFill>
                  <a:srgbClr val="AFE2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91" name="Freeform 206"/>
                <p:cNvSpPr/>
                <p:nvPr/>
              </p:nvSpPr>
              <p:spPr bwMode="auto">
                <a:xfrm>
                  <a:off x="11138378" y="5097065"/>
                  <a:ext cx="442972" cy="498030"/>
                </a:xfrm>
                <a:custGeom>
                  <a:avLst/>
                  <a:gdLst>
                    <a:gd name="T0" fmla="*/ 52 w 94"/>
                    <a:gd name="T1" fmla="*/ 43 h 106"/>
                    <a:gd name="T2" fmla="*/ 0 w 94"/>
                    <a:gd name="T3" fmla="*/ 106 h 106"/>
                    <a:gd name="T4" fmla="*/ 4 w 94"/>
                    <a:gd name="T5" fmla="*/ 105 h 106"/>
                    <a:gd name="T6" fmla="*/ 44 w 94"/>
                    <a:gd name="T7" fmla="*/ 70 h 106"/>
                    <a:gd name="T8" fmla="*/ 94 w 94"/>
                    <a:gd name="T9" fmla="*/ 0 h 106"/>
                    <a:gd name="T10" fmla="*/ 52 w 94"/>
                    <a:gd name="T11" fmla="*/ 43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4" h="106">
                      <a:moveTo>
                        <a:pt x="52" y="43"/>
                      </a:moveTo>
                      <a:cubicBezTo>
                        <a:pt x="35" y="70"/>
                        <a:pt x="13" y="97"/>
                        <a:pt x="0" y="106"/>
                      </a:cubicBezTo>
                      <a:cubicBezTo>
                        <a:pt x="1" y="105"/>
                        <a:pt x="2" y="105"/>
                        <a:pt x="4" y="105"/>
                      </a:cubicBezTo>
                      <a:cubicBezTo>
                        <a:pt x="16" y="99"/>
                        <a:pt x="32" y="88"/>
                        <a:pt x="44" y="70"/>
                      </a:cubicBezTo>
                      <a:cubicBezTo>
                        <a:pt x="66" y="39"/>
                        <a:pt x="94" y="0"/>
                        <a:pt x="94" y="0"/>
                      </a:cubicBezTo>
                      <a:cubicBezTo>
                        <a:pt x="94" y="0"/>
                        <a:pt x="74" y="8"/>
                        <a:pt x="52" y="43"/>
                      </a:cubicBezTo>
                      <a:close/>
                    </a:path>
                  </a:pathLst>
                </a:custGeom>
                <a:solidFill>
                  <a:srgbClr val="5ACF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92" name="Freeform 207"/>
                <p:cNvSpPr/>
                <p:nvPr/>
              </p:nvSpPr>
              <p:spPr bwMode="auto">
                <a:xfrm>
                  <a:off x="10800518" y="4476406"/>
                  <a:ext cx="322844" cy="1156229"/>
                </a:xfrm>
                <a:custGeom>
                  <a:avLst/>
                  <a:gdLst>
                    <a:gd name="T0" fmla="*/ 60 w 69"/>
                    <a:gd name="T1" fmla="*/ 227 h 246"/>
                    <a:gd name="T2" fmla="*/ 67 w 69"/>
                    <a:gd name="T3" fmla="*/ 246 h 246"/>
                    <a:gd name="T4" fmla="*/ 69 w 69"/>
                    <a:gd name="T5" fmla="*/ 246 h 246"/>
                    <a:gd name="T6" fmla="*/ 56 w 69"/>
                    <a:gd name="T7" fmla="*/ 186 h 246"/>
                    <a:gd name="T8" fmla="*/ 49 w 69"/>
                    <a:gd name="T9" fmla="*/ 104 h 246"/>
                    <a:gd name="T10" fmla="*/ 17 w 69"/>
                    <a:gd name="T11" fmla="*/ 0 h 246"/>
                    <a:gd name="T12" fmla="*/ 24 w 69"/>
                    <a:gd name="T13" fmla="*/ 122 h 246"/>
                    <a:gd name="T14" fmla="*/ 60 w 69"/>
                    <a:gd name="T15" fmla="*/ 227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246">
                      <a:moveTo>
                        <a:pt x="60" y="227"/>
                      </a:moveTo>
                      <a:cubicBezTo>
                        <a:pt x="63" y="236"/>
                        <a:pt x="66" y="242"/>
                        <a:pt x="67" y="246"/>
                      </a:cubicBezTo>
                      <a:cubicBezTo>
                        <a:pt x="69" y="246"/>
                        <a:pt x="69" y="246"/>
                        <a:pt x="69" y="246"/>
                      </a:cubicBezTo>
                      <a:cubicBezTo>
                        <a:pt x="66" y="230"/>
                        <a:pt x="61" y="204"/>
                        <a:pt x="56" y="186"/>
                      </a:cubicBezTo>
                      <a:cubicBezTo>
                        <a:pt x="49" y="161"/>
                        <a:pt x="55" y="148"/>
                        <a:pt x="49" y="104"/>
                      </a:cubicBezTo>
                      <a:cubicBezTo>
                        <a:pt x="43" y="59"/>
                        <a:pt x="17" y="0"/>
                        <a:pt x="17" y="0"/>
                      </a:cubicBezTo>
                      <a:cubicBezTo>
                        <a:pt x="17" y="0"/>
                        <a:pt x="0" y="62"/>
                        <a:pt x="24" y="122"/>
                      </a:cubicBezTo>
                      <a:cubicBezTo>
                        <a:pt x="49" y="181"/>
                        <a:pt x="47" y="189"/>
                        <a:pt x="60" y="227"/>
                      </a:cubicBezTo>
                      <a:close/>
                    </a:path>
                  </a:pathLst>
                </a:custGeom>
                <a:solidFill>
                  <a:srgbClr val="AFE2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93" name="Freeform 208"/>
                <p:cNvSpPr/>
                <p:nvPr/>
              </p:nvSpPr>
              <p:spPr bwMode="auto">
                <a:xfrm>
                  <a:off x="10880603" y="4476406"/>
                  <a:ext cx="237754" cy="1156229"/>
                </a:xfrm>
                <a:custGeom>
                  <a:avLst/>
                  <a:gdLst>
                    <a:gd name="T0" fmla="*/ 50 w 51"/>
                    <a:gd name="T1" fmla="*/ 246 h 246"/>
                    <a:gd name="T2" fmla="*/ 50 w 51"/>
                    <a:gd name="T3" fmla="*/ 246 h 246"/>
                    <a:gd name="T4" fmla="*/ 51 w 51"/>
                    <a:gd name="T5" fmla="*/ 240 h 246"/>
                    <a:gd name="T6" fmla="*/ 39 w 51"/>
                    <a:gd name="T7" fmla="*/ 186 h 246"/>
                    <a:gd name="T8" fmla="*/ 32 w 51"/>
                    <a:gd name="T9" fmla="*/ 104 h 246"/>
                    <a:gd name="T10" fmla="*/ 0 w 51"/>
                    <a:gd name="T11" fmla="*/ 0 h 246"/>
                    <a:gd name="T12" fmla="*/ 20 w 51"/>
                    <a:gd name="T13" fmla="*/ 127 h 246"/>
                    <a:gd name="T14" fmla="*/ 50 w 51"/>
                    <a:gd name="T15" fmla="*/ 24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1" h="246">
                      <a:moveTo>
                        <a:pt x="50" y="246"/>
                      </a:moveTo>
                      <a:cubicBezTo>
                        <a:pt x="50" y="246"/>
                        <a:pt x="50" y="246"/>
                        <a:pt x="50" y="246"/>
                      </a:cubicBezTo>
                      <a:cubicBezTo>
                        <a:pt x="51" y="240"/>
                        <a:pt x="51" y="240"/>
                        <a:pt x="51" y="240"/>
                      </a:cubicBezTo>
                      <a:cubicBezTo>
                        <a:pt x="48" y="224"/>
                        <a:pt x="43" y="202"/>
                        <a:pt x="39" y="186"/>
                      </a:cubicBezTo>
                      <a:cubicBezTo>
                        <a:pt x="32" y="161"/>
                        <a:pt x="38" y="148"/>
                        <a:pt x="32" y="104"/>
                      </a:cubicBezTo>
                      <a:cubicBezTo>
                        <a:pt x="26" y="59"/>
                        <a:pt x="0" y="0"/>
                        <a:pt x="0" y="0"/>
                      </a:cubicBezTo>
                      <a:cubicBezTo>
                        <a:pt x="0" y="0"/>
                        <a:pt x="8" y="89"/>
                        <a:pt x="20" y="127"/>
                      </a:cubicBezTo>
                      <a:cubicBezTo>
                        <a:pt x="32" y="163"/>
                        <a:pt x="48" y="236"/>
                        <a:pt x="50" y="246"/>
                      </a:cubicBezTo>
                      <a:close/>
                    </a:path>
                  </a:pathLst>
                </a:custGeom>
                <a:solidFill>
                  <a:srgbClr val="5ACF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94" name="Freeform 209"/>
                <p:cNvSpPr/>
                <p:nvPr/>
              </p:nvSpPr>
              <p:spPr bwMode="auto">
                <a:xfrm>
                  <a:off x="10870593" y="5540036"/>
                  <a:ext cx="518052" cy="400426"/>
                </a:xfrm>
                <a:custGeom>
                  <a:avLst/>
                  <a:gdLst>
                    <a:gd name="T0" fmla="*/ 1 w 110"/>
                    <a:gd name="T1" fmla="*/ 11 h 85"/>
                    <a:gd name="T2" fmla="*/ 12 w 110"/>
                    <a:gd name="T3" fmla="*/ 75 h 85"/>
                    <a:gd name="T4" fmla="*/ 24 w 110"/>
                    <a:gd name="T5" fmla="*/ 85 h 85"/>
                    <a:gd name="T6" fmla="*/ 86 w 110"/>
                    <a:gd name="T7" fmla="*/ 85 h 85"/>
                    <a:gd name="T8" fmla="*/ 98 w 110"/>
                    <a:gd name="T9" fmla="*/ 75 h 85"/>
                    <a:gd name="T10" fmla="*/ 109 w 110"/>
                    <a:gd name="T11" fmla="*/ 11 h 85"/>
                    <a:gd name="T12" fmla="*/ 100 w 110"/>
                    <a:gd name="T13" fmla="*/ 0 h 85"/>
                    <a:gd name="T14" fmla="*/ 11 w 110"/>
                    <a:gd name="T15" fmla="*/ 0 h 85"/>
                    <a:gd name="T16" fmla="*/ 1 w 110"/>
                    <a:gd name="T17" fmla="*/ 11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0" h="85">
                      <a:moveTo>
                        <a:pt x="1" y="11"/>
                      </a:moveTo>
                      <a:cubicBezTo>
                        <a:pt x="12" y="75"/>
                        <a:pt x="12" y="75"/>
                        <a:pt x="12" y="75"/>
                      </a:cubicBezTo>
                      <a:cubicBezTo>
                        <a:pt x="13" y="81"/>
                        <a:pt x="18" y="85"/>
                        <a:pt x="24" y="85"/>
                      </a:cubicBezTo>
                      <a:cubicBezTo>
                        <a:pt x="86" y="85"/>
                        <a:pt x="86" y="85"/>
                        <a:pt x="86" y="85"/>
                      </a:cubicBezTo>
                      <a:cubicBezTo>
                        <a:pt x="92" y="85"/>
                        <a:pt x="97" y="81"/>
                        <a:pt x="98" y="75"/>
                      </a:cubicBezTo>
                      <a:cubicBezTo>
                        <a:pt x="109" y="11"/>
                        <a:pt x="109" y="11"/>
                        <a:pt x="109" y="11"/>
                      </a:cubicBezTo>
                      <a:cubicBezTo>
                        <a:pt x="110" y="5"/>
                        <a:pt x="106" y="0"/>
                        <a:pt x="100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5" y="0"/>
                        <a:pt x="0" y="5"/>
                        <a:pt x="1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95" name="Freeform 210"/>
                <p:cNvSpPr/>
                <p:nvPr/>
              </p:nvSpPr>
              <p:spPr bwMode="auto">
                <a:xfrm>
                  <a:off x="10875598" y="5540036"/>
                  <a:ext cx="508041" cy="400426"/>
                </a:xfrm>
                <a:custGeom>
                  <a:avLst/>
                  <a:gdLst>
                    <a:gd name="T0" fmla="*/ 108 w 108"/>
                    <a:gd name="T1" fmla="*/ 8 h 85"/>
                    <a:gd name="T2" fmla="*/ 108 w 108"/>
                    <a:gd name="T3" fmla="*/ 8 h 85"/>
                    <a:gd name="T4" fmla="*/ 108 w 108"/>
                    <a:gd name="T5" fmla="*/ 6 h 85"/>
                    <a:gd name="T6" fmla="*/ 107 w 108"/>
                    <a:gd name="T7" fmla="*/ 6 h 85"/>
                    <a:gd name="T8" fmla="*/ 107 w 108"/>
                    <a:gd name="T9" fmla="*/ 5 h 85"/>
                    <a:gd name="T10" fmla="*/ 107 w 108"/>
                    <a:gd name="T11" fmla="*/ 4 h 85"/>
                    <a:gd name="T12" fmla="*/ 106 w 108"/>
                    <a:gd name="T13" fmla="*/ 3 h 85"/>
                    <a:gd name="T14" fmla="*/ 105 w 108"/>
                    <a:gd name="T15" fmla="*/ 3 h 85"/>
                    <a:gd name="T16" fmla="*/ 104 w 108"/>
                    <a:gd name="T17" fmla="*/ 2 h 85"/>
                    <a:gd name="T18" fmla="*/ 104 w 108"/>
                    <a:gd name="T19" fmla="*/ 2 h 85"/>
                    <a:gd name="T20" fmla="*/ 103 w 108"/>
                    <a:gd name="T21" fmla="*/ 1 h 85"/>
                    <a:gd name="T22" fmla="*/ 102 w 108"/>
                    <a:gd name="T23" fmla="*/ 1 h 85"/>
                    <a:gd name="T24" fmla="*/ 101 w 108"/>
                    <a:gd name="T25" fmla="*/ 0 h 85"/>
                    <a:gd name="T26" fmla="*/ 99 w 108"/>
                    <a:gd name="T27" fmla="*/ 0 h 85"/>
                    <a:gd name="T28" fmla="*/ 71 w 108"/>
                    <a:gd name="T29" fmla="*/ 0 h 85"/>
                    <a:gd name="T30" fmla="*/ 10 w 108"/>
                    <a:gd name="T31" fmla="*/ 0 h 85"/>
                    <a:gd name="T32" fmla="*/ 0 w 108"/>
                    <a:gd name="T33" fmla="*/ 10 h 85"/>
                    <a:gd name="T34" fmla="*/ 80 w 108"/>
                    <a:gd name="T35" fmla="*/ 10 h 85"/>
                    <a:gd name="T36" fmla="*/ 80 w 108"/>
                    <a:gd name="T37" fmla="*/ 11 h 85"/>
                    <a:gd name="T38" fmla="*/ 69 w 108"/>
                    <a:gd name="T39" fmla="*/ 75 h 85"/>
                    <a:gd name="T40" fmla="*/ 57 w 108"/>
                    <a:gd name="T41" fmla="*/ 85 h 85"/>
                    <a:gd name="T42" fmla="*/ 85 w 108"/>
                    <a:gd name="T43" fmla="*/ 85 h 85"/>
                    <a:gd name="T44" fmla="*/ 97 w 108"/>
                    <a:gd name="T45" fmla="*/ 75 h 85"/>
                    <a:gd name="T46" fmla="*/ 108 w 108"/>
                    <a:gd name="T47" fmla="*/ 11 h 85"/>
                    <a:gd name="T48" fmla="*/ 108 w 108"/>
                    <a:gd name="T49" fmla="*/ 8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8" h="85">
                      <a:moveTo>
                        <a:pt x="108" y="8"/>
                      </a:moveTo>
                      <a:cubicBezTo>
                        <a:pt x="108" y="8"/>
                        <a:pt x="108" y="8"/>
                        <a:pt x="108" y="8"/>
                      </a:cubicBezTo>
                      <a:cubicBezTo>
                        <a:pt x="108" y="7"/>
                        <a:pt x="108" y="7"/>
                        <a:pt x="108" y="6"/>
                      </a:cubicBezTo>
                      <a:cubicBezTo>
                        <a:pt x="107" y="6"/>
                        <a:pt x="107" y="6"/>
                        <a:pt x="107" y="6"/>
                      </a:cubicBezTo>
                      <a:cubicBezTo>
                        <a:pt x="107" y="6"/>
                        <a:pt x="107" y="5"/>
                        <a:pt x="107" y="5"/>
                      </a:cubicBezTo>
                      <a:cubicBezTo>
                        <a:pt x="107" y="4"/>
                        <a:pt x="107" y="4"/>
                        <a:pt x="107" y="4"/>
                      </a:cubicBezTo>
                      <a:cubicBezTo>
                        <a:pt x="106" y="4"/>
                        <a:pt x="106" y="4"/>
                        <a:pt x="106" y="3"/>
                      </a:cubicBezTo>
                      <a:cubicBezTo>
                        <a:pt x="105" y="3"/>
                        <a:pt x="105" y="3"/>
                        <a:pt x="105" y="3"/>
                      </a:cubicBezTo>
                      <a:cubicBezTo>
                        <a:pt x="104" y="2"/>
                        <a:pt x="104" y="2"/>
                        <a:pt x="104" y="2"/>
                      </a:cubicBezTo>
                      <a:cubicBezTo>
                        <a:pt x="104" y="2"/>
                        <a:pt x="104" y="2"/>
                        <a:pt x="104" y="2"/>
                      </a:cubicBezTo>
                      <a:cubicBezTo>
                        <a:pt x="103" y="1"/>
                        <a:pt x="103" y="1"/>
                        <a:pt x="103" y="1"/>
                      </a:cubicBezTo>
                      <a:cubicBezTo>
                        <a:pt x="102" y="1"/>
                        <a:pt x="102" y="1"/>
                        <a:pt x="102" y="1"/>
                      </a:cubicBezTo>
                      <a:cubicBezTo>
                        <a:pt x="101" y="0"/>
                        <a:pt x="101" y="0"/>
                        <a:pt x="101" y="0"/>
                      </a:cubicBezTo>
                      <a:cubicBezTo>
                        <a:pt x="100" y="0"/>
                        <a:pt x="100" y="0"/>
                        <a:pt x="99" y="0"/>
                      </a:cubicBezTo>
                      <a:cubicBezTo>
                        <a:pt x="71" y="0"/>
                        <a:pt x="71" y="0"/>
                        <a:pt x="71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4" y="0"/>
                        <a:pt x="0" y="5"/>
                        <a:pt x="0" y="10"/>
                      </a:cubicBezTo>
                      <a:cubicBezTo>
                        <a:pt x="80" y="10"/>
                        <a:pt x="80" y="10"/>
                        <a:pt x="80" y="10"/>
                      </a:cubicBezTo>
                      <a:cubicBezTo>
                        <a:pt x="80" y="10"/>
                        <a:pt x="80" y="11"/>
                        <a:pt x="80" y="11"/>
                      </a:cubicBezTo>
                      <a:cubicBezTo>
                        <a:pt x="69" y="75"/>
                        <a:pt x="69" y="75"/>
                        <a:pt x="69" y="75"/>
                      </a:cubicBezTo>
                      <a:cubicBezTo>
                        <a:pt x="68" y="81"/>
                        <a:pt x="63" y="85"/>
                        <a:pt x="57" y="85"/>
                      </a:cubicBezTo>
                      <a:cubicBezTo>
                        <a:pt x="85" y="85"/>
                        <a:pt x="85" y="85"/>
                        <a:pt x="85" y="85"/>
                      </a:cubicBezTo>
                      <a:cubicBezTo>
                        <a:pt x="91" y="85"/>
                        <a:pt x="96" y="81"/>
                        <a:pt x="97" y="75"/>
                      </a:cubicBezTo>
                      <a:cubicBezTo>
                        <a:pt x="108" y="11"/>
                        <a:pt x="108" y="11"/>
                        <a:pt x="108" y="11"/>
                      </a:cubicBezTo>
                      <a:cubicBezTo>
                        <a:pt x="108" y="10"/>
                        <a:pt x="108" y="9"/>
                        <a:pt x="108" y="8"/>
                      </a:cubicBezTo>
                      <a:close/>
                    </a:path>
                  </a:pathLst>
                </a:custGeom>
                <a:solidFill>
                  <a:srgbClr val="CAE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96" name="Freeform 211"/>
                <p:cNvSpPr/>
                <p:nvPr/>
              </p:nvSpPr>
              <p:spPr bwMode="auto">
                <a:xfrm>
                  <a:off x="6278211" y="3415278"/>
                  <a:ext cx="798349" cy="600639"/>
                </a:xfrm>
                <a:custGeom>
                  <a:avLst/>
                  <a:gdLst>
                    <a:gd name="T0" fmla="*/ 158 w 170"/>
                    <a:gd name="T1" fmla="*/ 0 h 128"/>
                    <a:gd name="T2" fmla="*/ 18 w 170"/>
                    <a:gd name="T3" fmla="*/ 0 h 128"/>
                    <a:gd name="T4" fmla="*/ 0 w 170"/>
                    <a:gd name="T5" fmla="*/ 18 h 128"/>
                    <a:gd name="T6" fmla="*/ 0 w 170"/>
                    <a:gd name="T7" fmla="*/ 92 h 128"/>
                    <a:gd name="T8" fmla="*/ 0 w 170"/>
                    <a:gd name="T9" fmla="*/ 128 h 128"/>
                    <a:gd name="T10" fmla="*/ 35 w 170"/>
                    <a:gd name="T11" fmla="*/ 96 h 128"/>
                    <a:gd name="T12" fmla="*/ 46 w 170"/>
                    <a:gd name="T13" fmla="*/ 92 h 128"/>
                    <a:gd name="T14" fmla="*/ 158 w 170"/>
                    <a:gd name="T15" fmla="*/ 92 h 128"/>
                    <a:gd name="T16" fmla="*/ 170 w 170"/>
                    <a:gd name="T17" fmla="*/ 79 h 128"/>
                    <a:gd name="T18" fmla="*/ 170 w 170"/>
                    <a:gd name="T19" fmla="*/ 13 h 128"/>
                    <a:gd name="T20" fmla="*/ 158 w 170"/>
                    <a:gd name="T21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0" h="128">
                      <a:moveTo>
                        <a:pt x="158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92"/>
                        <a:pt x="0" y="92"/>
                        <a:pt x="0" y="92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35" y="96"/>
                        <a:pt x="35" y="96"/>
                        <a:pt x="35" y="96"/>
                      </a:cubicBezTo>
                      <a:cubicBezTo>
                        <a:pt x="38" y="93"/>
                        <a:pt x="42" y="92"/>
                        <a:pt x="46" y="92"/>
                      </a:cubicBezTo>
                      <a:cubicBezTo>
                        <a:pt x="158" y="92"/>
                        <a:pt x="158" y="92"/>
                        <a:pt x="158" y="92"/>
                      </a:cubicBezTo>
                      <a:cubicBezTo>
                        <a:pt x="165" y="92"/>
                        <a:pt x="170" y="86"/>
                        <a:pt x="170" y="79"/>
                      </a:cubicBezTo>
                      <a:cubicBezTo>
                        <a:pt x="170" y="13"/>
                        <a:pt x="170" y="13"/>
                        <a:pt x="170" y="13"/>
                      </a:cubicBezTo>
                      <a:cubicBezTo>
                        <a:pt x="170" y="6"/>
                        <a:pt x="165" y="0"/>
                        <a:pt x="158" y="0"/>
                      </a:cubicBezTo>
                      <a:close/>
                    </a:path>
                  </a:pathLst>
                </a:custGeom>
                <a:solidFill>
                  <a:srgbClr val="A7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97" name="Freeform 212"/>
                <p:cNvSpPr/>
                <p:nvPr/>
              </p:nvSpPr>
              <p:spPr bwMode="auto">
                <a:xfrm>
                  <a:off x="6540990" y="3517886"/>
                  <a:ext cx="277796" cy="245261"/>
                </a:xfrm>
                <a:custGeom>
                  <a:avLst/>
                  <a:gdLst>
                    <a:gd name="T0" fmla="*/ 54 w 59"/>
                    <a:gd name="T1" fmla="*/ 6 h 52"/>
                    <a:gd name="T2" fmla="*/ 32 w 59"/>
                    <a:gd name="T3" fmla="*/ 6 h 52"/>
                    <a:gd name="T4" fmla="*/ 30 w 59"/>
                    <a:gd name="T5" fmla="*/ 8 h 52"/>
                    <a:gd name="T6" fmla="*/ 28 w 59"/>
                    <a:gd name="T7" fmla="*/ 6 h 52"/>
                    <a:gd name="T8" fmla="*/ 17 w 59"/>
                    <a:gd name="T9" fmla="*/ 2 h 52"/>
                    <a:gd name="T10" fmla="*/ 6 w 59"/>
                    <a:gd name="T11" fmla="*/ 6 h 52"/>
                    <a:gd name="T12" fmla="*/ 6 w 59"/>
                    <a:gd name="T13" fmla="*/ 28 h 52"/>
                    <a:gd name="T14" fmla="*/ 8 w 59"/>
                    <a:gd name="T15" fmla="*/ 30 h 52"/>
                    <a:gd name="T16" fmla="*/ 30 w 59"/>
                    <a:gd name="T17" fmla="*/ 52 h 52"/>
                    <a:gd name="T18" fmla="*/ 52 w 59"/>
                    <a:gd name="T19" fmla="*/ 30 h 52"/>
                    <a:gd name="T20" fmla="*/ 54 w 59"/>
                    <a:gd name="T21" fmla="*/ 28 h 52"/>
                    <a:gd name="T22" fmla="*/ 59 w 59"/>
                    <a:gd name="T23" fmla="*/ 17 h 52"/>
                    <a:gd name="T24" fmla="*/ 54 w 59"/>
                    <a:gd name="T25" fmla="*/ 6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9" h="52">
                      <a:moveTo>
                        <a:pt x="54" y="6"/>
                      </a:moveTo>
                      <a:cubicBezTo>
                        <a:pt x="48" y="0"/>
                        <a:pt x="38" y="0"/>
                        <a:pt x="32" y="6"/>
                      </a:cubicBezTo>
                      <a:cubicBezTo>
                        <a:pt x="30" y="8"/>
                        <a:pt x="30" y="8"/>
                        <a:pt x="30" y="8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5" y="3"/>
                        <a:pt x="21" y="2"/>
                        <a:pt x="17" y="2"/>
                      </a:cubicBezTo>
                      <a:cubicBezTo>
                        <a:pt x="13" y="2"/>
                        <a:pt x="9" y="3"/>
                        <a:pt x="6" y="6"/>
                      </a:cubicBezTo>
                      <a:cubicBezTo>
                        <a:pt x="0" y="12"/>
                        <a:pt x="0" y="22"/>
                        <a:pt x="6" y="28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30" y="52"/>
                        <a:pt x="30" y="52"/>
                        <a:pt x="30" y="52"/>
                      </a:cubicBezTo>
                      <a:cubicBezTo>
                        <a:pt x="52" y="30"/>
                        <a:pt x="52" y="30"/>
                        <a:pt x="52" y="30"/>
                      </a:cubicBezTo>
                      <a:cubicBezTo>
                        <a:pt x="54" y="28"/>
                        <a:pt x="54" y="28"/>
                        <a:pt x="54" y="28"/>
                      </a:cubicBezTo>
                      <a:cubicBezTo>
                        <a:pt x="57" y="25"/>
                        <a:pt x="59" y="21"/>
                        <a:pt x="59" y="17"/>
                      </a:cubicBezTo>
                      <a:cubicBezTo>
                        <a:pt x="59" y="13"/>
                        <a:pt x="57" y="9"/>
                        <a:pt x="54" y="6"/>
                      </a:cubicBezTo>
                      <a:close/>
                    </a:path>
                  </a:pathLst>
                </a:custGeom>
                <a:solidFill>
                  <a:srgbClr val="FF5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98" name="Freeform 213"/>
                <p:cNvSpPr/>
                <p:nvPr/>
              </p:nvSpPr>
              <p:spPr bwMode="auto">
                <a:xfrm>
                  <a:off x="10192372" y="2719538"/>
                  <a:ext cx="808360" cy="605644"/>
                </a:xfrm>
                <a:custGeom>
                  <a:avLst/>
                  <a:gdLst>
                    <a:gd name="T0" fmla="*/ 159 w 172"/>
                    <a:gd name="T1" fmla="*/ 0 h 129"/>
                    <a:gd name="T2" fmla="*/ 18 w 172"/>
                    <a:gd name="T3" fmla="*/ 0 h 129"/>
                    <a:gd name="T4" fmla="*/ 0 w 172"/>
                    <a:gd name="T5" fmla="*/ 18 h 129"/>
                    <a:gd name="T6" fmla="*/ 0 w 172"/>
                    <a:gd name="T7" fmla="*/ 92 h 129"/>
                    <a:gd name="T8" fmla="*/ 0 w 172"/>
                    <a:gd name="T9" fmla="*/ 129 h 129"/>
                    <a:gd name="T10" fmla="*/ 36 w 172"/>
                    <a:gd name="T11" fmla="*/ 96 h 129"/>
                    <a:gd name="T12" fmla="*/ 46 w 172"/>
                    <a:gd name="T13" fmla="*/ 92 h 129"/>
                    <a:gd name="T14" fmla="*/ 159 w 172"/>
                    <a:gd name="T15" fmla="*/ 92 h 129"/>
                    <a:gd name="T16" fmla="*/ 172 w 172"/>
                    <a:gd name="T17" fmla="*/ 79 h 129"/>
                    <a:gd name="T18" fmla="*/ 172 w 172"/>
                    <a:gd name="T19" fmla="*/ 12 h 129"/>
                    <a:gd name="T20" fmla="*/ 159 w 172"/>
                    <a:gd name="T21" fmla="*/ 0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2" h="129">
                      <a:moveTo>
                        <a:pt x="159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92"/>
                        <a:pt x="0" y="92"/>
                        <a:pt x="0" y="92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36" y="96"/>
                        <a:pt x="36" y="96"/>
                        <a:pt x="36" y="96"/>
                      </a:cubicBezTo>
                      <a:cubicBezTo>
                        <a:pt x="38" y="93"/>
                        <a:pt x="42" y="92"/>
                        <a:pt x="46" y="92"/>
                      </a:cubicBezTo>
                      <a:cubicBezTo>
                        <a:pt x="159" y="92"/>
                        <a:pt x="159" y="92"/>
                        <a:pt x="159" y="92"/>
                      </a:cubicBezTo>
                      <a:cubicBezTo>
                        <a:pt x="166" y="92"/>
                        <a:pt x="172" y="86"/>
                        <a:pt x="172" y="79"/>
                      </a:cubicBezTo>
                      <a:cubicBezTo>
                        <a:pt x="172" y="12"/>
                        <a:pt x="172" y="12"/>
                        <a:pt x="172" y="12"/>
                      </a:cubicBezTo>
                      <a:cubicBezTo>
                        <a:pt x="172" y="5"/>
                        <a:pt x="166" y="0"/>
                        <a:pt x="159" y="0"/>
                      </a:cubicBezTo>
                      <a:close/>
                    </a:path>
                  </a:pathLst>
                </a:custGeom>
                <a:solidFill>
                  <a:srgbClr val="A7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399" name="Freeform 214"/>
                <p:cNvSpPr/>
                <p:nvPr/>
              </p:nvSpPr>
              <p:spPr bwMode="auto">
                <a:xfrm>
                  <a:off x="10560263" y="2789612"/>
                  <a:ext cx="242759" cy="290309"/>
                </a:xfrm>
                <a:custGeom>
                  <a:avLst/>
                  <a:gdLst>
                    <a:gd name="T0" fmla="*/ 48 w 52"/>
                    <a:gd name="T1" fmla="*/ 35 h 62"/>
                    <a:gd name="T2" fmla="*/ 52 w 52"/>
                    <a:gd name="T3" fmla="*/ 30 h 62"/>
                    <a:gd name="T4" fmla="*/ 47 w 52"/>
                    <a:gd name="T5" fmla="*/ 25 h 62"/>
                    <a:gd name="T6" fmla="*/ 38 w 52"/>
                    <a:gd name="T7" fmla="*/ 25 h 62"/>
                    <a:gd name="T8" fmla="*/ 36 w 52"/>
                    <a:gd name="T9" fmla="*/ 25 h 62"/>
                    <a:gd name="T10" fmla="*/ 29 w 52"/>
                    <a:gd name="T11" fmla="*/ 25 h 62"/>
                    <a:gd name="T12" fmla="*/ 27 w 52"/>
                    <a:gd name="T13" fmla="*/ 9 h 62"/>
                    <a:gd name="T14" fmla="*/ 16 w 52"/>
                    <a:gd name="T15" fmla="*/ 5 h 62"/>
                    <a:gd name="T16" fmla="*/ 14 w 52"/>
                    <a:gd name="T17" fmla="*/ 23 h 62"/>
                    <a:gd name="T18" fmla="*/ 0 w 52"/>
                    <a:gd name="T19" fmla="*/ 31 h 62"/>
                    <a:gd name="T20" fmla="*/ 0 w 52"/>
                    <a:gd name="T21" fmla="*/ 55 h 62"/>
                    <a:gd name="T22" fmla="*/ 9 w 52"/>
                    <a:gd name="T23" fmla="*/ 56 h 62"/>
                    <a:gd name="T24" fmla="*/ 23 w 52"/>
                    <a:gd name="T25" fmla="*/ 62 h 62"/>
                    <a:gd name="T26" fmla="*/ 23 w 52"/>
                    <a:gd name="T27" fmla="*/ 62 h 62"/>
                    <a:gd name="T28" fmla="*/ 34 w 52"/>
                    <a:gd name="T29" fmla="*/ 62 h 62"/>
                    <a:gd name="T30" fmla="*/ 34 w 52"/>
                    <a:gd name="T31" fmla="*/ 62 h 62"/>
                    <a:gd name="T32" fmla="*/ 35 w 52"/>
                    <a:gd name="T33" fmla="*/ 62 h 62"/>
                    <a:gd name="T34" fmla="*/ 41 w 52"/>
                    <a:gd name="T35" fmla="*/ 62 h 62"/>
                    <a:gd name="T36" fmla="*/ 46 w 52"/>
                    <a:gd name="T37" fmla="*/ 57 h 62"/>
                    <a:gd name="T38" fmla="*/ 44 w 52"/>
                    <a:gd name="T39" fmla="*/ 54 h 62"/>
                    <a:gd name="T40" fmla="*/ 49 w 52"/>
                    <a:gd name="T41" fmla="*/ 49 h 62"/>
                    <a:gd name="T42" fmla="*/ 45 w 52"/>
                    <a:gd name="T43" fmla="*/ 44 h 62"/>
                    <a:gd name="T44" fmla="*/ 46 w 52"/>
                    <a:gd name="T45" fmla="*/ 44 h 62"/>
                    <a:gd name="T46" fmla="*/ 51 w 52"/>
                    <a:gd name="T47" fmla="*/ 39 h 62"/>
                    <a:gd name="T48" fmla="*/ 48 w 52"/>
                    <a:gd name="T49" fmla="*/ 35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2" h="62">
                      <a:moveTo>
                        <a:pt x="48" y="35"/>
                      </a:moveTo>
                      <a:cubicBezTo>
                        <a:pt x="50" y="35"/>
                        <a:pt x="52" y="32"/>
                        <a:pt x="52" y="30"/>
                      </a:cubicBezTo>
                      <a:cubicBezTo>
                        <a:pt x="52" y="27"/>
                        <a:pt x="50" y="25"/>
                        <a:pt x="47" y="25"/>
                      </a:cubicBezTo>
                      <a:cubicBezTo>
                        <a:pt x="38" y="25"/>
                        <a:pt x="38" y="25"/>
                        <a:pt x="38" y="25"/>
                      </a:cubicBezTo>
                      <a:cubicBezTo>
                        <a:pt x="37" y="25"/>
                        <a:pt x="37" y="25"/>
                        <a:pt x="36" y="25"/>
                      </a:cubicBezTo>
                      <a:cubicBezTo>
                        <a:pt x="31" y="25"/>
                        <a:pt x="31" y="25"/>
                        <a:pt x="29" y="25"/>
                      </a:cubicBezTo>
                      <a:cubicBezTo>
                        <a:pt x="25" y="24"/>
                        <a:pt x="30" y="19"/>
                        <a:pt x="27" y="9"/>
                      </a:cubicBezTo>
                      <a:cubicBezTo>
                        <a:pt x="24" y="0"/>
                        <a:pt x="15" y="1"/>
                        <a:pt x="16" y="5"/>
                      </a:cubicBezTo>
                      <a:cubicBezTo>
                        <a:pt x="16" y="9"/>
                        <a:pt x="17" y="20"/>
                        <a:pt x="14" y="23"/>
                      </a:cubicBezTo>
                      <a:cubicBezTo>
                        <a:pt x="9" y="30"/>
                        <a:pt x="0" y="31"/>
                        <a:pt x="0" y="31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9" y="56"/>
                        <a:pt x="9" y="56"/>
                        <a:pt x="9" y="56"/>
                      </a:cubicBezTo>
                      <a:cubicBezTo>
                        <a:pt x="14" y="61"/>
                        <a:pt x="22" y="62"/>
                        <a:pt x="23" y="62"/>
                      </a:cubicBezTo>
                      <a:cubicBezTo>
                        <a:pt x="23" y="62"/>
                        <a:pt x="23" y="62"/>
                        <a:pt x="23" y="62"/>
                      </a:cubicBezTo>
                      <a:cubicBezTo>
                        <a:pt x="34" y="62"/>
                        <a:pt x="34" y="62"/>
                        <a:pt x="34" y="62"/>
                      </a:cubicBezTo>
                      <a:cubicBezTo>
                        <a:pt x="34" y="62"/>
                        <a:pt x="34" y="62"/>
                        <a:pt x="34" y="62"/>
                      </a:cubicBezTo>
                      <a:cubicBezTo>
                        <a:pt x="35" y="62"/>
                        <a:pt x="35" y="62"/>
                        <a:pt x="35" y="62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44" y="62"/>
                        <a:pt x="46" y="60"/>
                        <a:pt x="46" y="57"/>
                      </a:cubicBezTo>
                      <a:cubicBezTo>
                        <a:pt x="46" y="56"/>
                        <a:pt x="45" y="55"/>
                        <a:pt x="44" y="54"/>
                      </a:cubicBezTo>
                      <a:cubicBezTo>
                        <a:pt x="47" y="54"/>
                        <a:pt x="49" y="52"/>
                        <a:pt x="49" y="49"/>
                      </a:cubicBezTo>
                      <a:cubicBezTo>
                        <a:pt x="49" y="47"/>
                        <a:pt x="47" y="45"/>
                        <a:pt x="45" y="44"/>
                      </a:cubicBezTo>
                      <a:cubicBezTo>
                        <a:pt x="46" y="44"/>
                        <a:pt x="46" y="44"/>
                        <a:pt x="46" y="44"/>
                      </a:cubicBezTo>
                      <a:cubicBezTo>
                        <a:pt x="49" y="44"/>
                        <a:pt x="51" y="42"/>
                        <a:pt x="51" y="39"/>
                      </a:cubicBezTo>
                      <a:cubicBezTo>
                        <a:pt x="51" y="37"/>
                        <a:pt x="50" y="35"/>
                        <a:pt x="48" y="35"/>
                      </a:cubicBezTo>
                      <a:close/>
                    </a:path>
                  </a:pathLst>
                </a:custGeom>
                <a:solidFill>
                  <a:srgbClr val="379C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400" name="Freeform 215"/>
                <p:cNvSpPr/>
                <p:nvPr/>
              </p:nvSpPr>
              <p:spPr bwMode="auto">
                <a:xfrm>
                  <a:off x="10432628" y="2902231"/>
                  <a:ext cx="80085" cy="170181"/>
                </a:xfrm>
                <a:custGeom>
                  <a:avLst/>
                  <a:gdLst>
                    <a:gd name="T0" fmla="*/ 0 w 32"/>
                    <a:gd name="T1" fmla="*/ 68 h 68"/>
                    <a:gd name="T2" fmla="*/ 30 w 32"/>
                    <a:gd name="T3" fmla="*/ 68 h 68"/>
                    <a:gd name="T4" fmla="*/ 32 w 32"/>
                    <a:gd name="T5" fmla="*/ 0 h 68"/>
                    <a:gd name="T6" fmla="*/ 0 w 32"/>
                    <a:gd name="T7" fmla="*/ 0 h 68"/>
                    <a:gd name="T8" fmla="*/ 0 w 32"/>
                    <a:gd name="T9" fmla="*/ 6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8">
                      <a:moveTo>
                        <a:pt x="0" y="68"/>
                      </a:moveTo>
                      <a:lnTo>
                        <a:pt x="30" y="68"/>
                      </a:lnTo>
                      <a:lnTo>
                        <a:pt x="32" y="0"/>
                      </a:lnTo>
                      <a:lnTo>
                        <a:pt x="0" y="0"/>
                      </a:lnTo>
                      <a:lnTo>
                        <a:pt x="0" y="68"/>
                      </a:lnTo>
                      <a:close/>
                    </a:path>
                  </a:pathLst>
                </a:custGeom>
                <a:solidFill>
                  <a:srgbClr val="379C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401" name="Freeform 216"/>
                <p:cNvSpPr/>
                <p:nvPr/>
              </p:nvSpPr>
              <p:spPr bwMode="auto">
                <a:xfrm>
                  <a:off x="9396526" y="4283700"/>
                  <a:ext cx="437966" cy="437966"/>
                </a:xfrm>
                <a:custGeom>
                  <a:avLst/>
                  <a:gdLst>
                    <a:gd name="T0" fmla="*/ 6 w 93"/>
                    <a:gd name="T1" fmla="*/ 68 h 93"/>
                    <a:gd name="T2" fmla="*/ 0 w 93"/>
                    <a:gd name="T3" fmla="*/ 45 h 93"/>
                    <a:gd name="T4" fmla="*/ 47 w 93"/>
                    <a:gd name="T5" fmla="*/ 0 h 93"/>
                    <a:gd name="T6" fmla="*/ 91 w 93"/>
                    <a:gd name="T7" fmla="*/ 49 h 93"/>
                    <a:gd name="T8" fmla="*/ 49 w 93"/>
                    <a:gd name="T9" fmla="*/ 91 h 93"/>
                    <a:gd name="T10" fmla="*/ 30 w 93"/>
                    <a:gd name="T11" fmla="*/ 88 h 93"/>
                    <a:gd name="T12" fmla="*/ 21 w 93"/>
                    <a:gd name="T13" fmla="*/ 88 h 93"/>
                    <a:gd name="T14" fmla="*/ 3 w 93"/>
                    <a:gd name="T15" fmla="*/ 93 h 93"/>
                    <a:gd name="T16" fmla="*/ 7 w 93"/>
                    <a:gd name="T17" fmla="*/ 79 h 93"/>
                    <a:gd name="T18" fmla="*/ 6 w 93"/>
                    <a:gd name="T19" fmla="*/ 6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3" h="93">
                      <a:moveTo>
                        <a:pt x="6" y="68"/>
                      </a:moveTo>
                      <a:cubicBezTo>
                        <a:pt x="2" y="61"/>
                        <a:pt x="0" y="53"/>
                        <a:pt x="0" y="45"/>
                      </a:cubicBezTo>
                      <a:cubicBezTo>
                        <a:pt x="1" y="20"/>
                        <a:pt x="22" y="0"/>
                        <a:pt x="47" y="0"/>
                      </a:cubicBezTo>
                      <a:cubicBezTo>
                        <a:pt x="72" y="1"/>
                        <a:pt x="93" y="22"/>
                        <a:pt x="91" y="49"/>
                      </a:cubicBezTo>
                      <a:cubicBezTo>
                        <a:pt x="90" y="71"/>
                        <a:pt x="72" y="90"/>
                        <a:pt x="49" y="91"/>
                      </a:cubicBezTo>
                      <a:cubicBezTo>
                        <a:pt x="42" y="92"/>
                        <a:pt x="36" y="91"/>
                        <a:pt x="30" y="88"/>
                      </a:cubicBezTo>
                      <a:cubicBezTo>
                        <a:pt x="27" y="87"/>
                        <a:pt x="24" y="87"/>
                        <a:pt x="21" y="88"/>
                      </a:cubicBezTo>
                      <a:cubicBezTo>
                        <a:pt x="3" y="93"/>
                        <a:pt x="3" y="93"/>
                        <a:pt x="3" y="93"/>
                      </a:cubicBezTo>
                      <a:cubicBezTo>
                        <a:pt x="7" y="79"/>
                        <a:pt x="7" y="79"/>
                        <a:pt x="7" y="79"/>
                      </a:cubicBezTo>
                      <a:cubicBezTo>
                        <a:pt x="8" y="76"/>
                        <a:pt x="8" y="72"/>
                        <a:pt x="6" y="68"/>
                      </a:cubicBezTo>
                      <a:close/>
                    </a:path>
                  </a:pathLst>
                </a:custGeom>
                <a:solidFill>
                  <a:srgbClr val="CEF2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402" name="Freeform 217"/>
                <p:cNvSpPr/>
                <p:nvPr/>
              </p:nvSpPr>
              <p:spPr bwMode="auto">
                <a:xfrm>
                  <a:off x="9491628" y="4373796"/>
                  <a:ext cx="250266" cy="235250"/>
                </a:xfrm>
                <a:custGeom>
                  <a:avLst/>
                  <a:gdLst>
                    <a:gd name="T0" fmla="*/ 25 w 53"/>
                    <a:gd name="T1" fmla="*/ 2 h 50"/>
                    <a:gd name="T2" fmla="*/ 20 w 53"/>
                    <a:gd name="T3" fmla="*/ 17 h 50"/>
                    <a:gd name="T4" fmla="*/ 18 w 53"/>
                    <a:gd name="T5" fmla="*/ 18 h 50"/>
                    <a:gd name="T6" fmla="*/ 3 w 53"/>
                    <a:gd name="T7" fmla="*/ 18 h 50"/>
                    <a:gd name="T8" fmla="*/ 2 w 53"/>
                    <a:gd name="T9" fmla="*/ 21 h 50"/>
                    <a:gd name="T10" fmla="*/ 14 w 53"/>
                    <a:gd name="T11" fmla="*/ 30 h 50"/>
                    <a:gd name="T12" fmla="*/ 15 w 53"/>
                    <a:gd name="T13" fmla="*/ 33 h 50"/>
                    <a:gd name="T14" fmla="*/ 10 w 53"/>
                    <a:gd name="T15" fmla="*/ 47 h 50"/>
                    <a:gd name="T16" fmla="*/ 13 w 53"/>
                    <a:gd name="T17" fmla="*/ 49 h 50"/>
                    <a:gd name="T18" fmla="*/ 26 w 53"/>
                    <a:gd name="T19" fmla="*/ 40 h 50"/>
                    <a:gd name="T20" fmla="*/ 28 w 53"/>
                    <a:gd name="T21" fmla="*/ 40 h 50"/>
                    <a:gd name="T22" fmla="*/ 40 w 53"/>
                    <a:gd name="T23" fmla="*/ 49 h 50"/>
                    <a:gd name="T24" fmla="*/ 43 w 53"/>
                    <a:gd name="T25" fmla="*/ 47 h 50"/>
                    <a:gd name="T26" fmla="*/ 39 w 53"/>
                    <a:gd name="T27" fmla="*/ 33 h 50"/>
                    <a:gd name="T28" fmla="*/ 39 w 53"/>
                    <a:gd name="T29" fmla="*/ 30 h 50"/>
                    <a:gd name="T30" fmla="*/ 52 w 53"/>
                    <a:gd name="T31" fmla="*/ 21 h 50"/>
                    <a:gd name="T32" fmla="*/ 50 w 53"/>
                    <a:gd name="T33" fmla="*/ 18 h 50"/>
                    <a:gd name="T34" fmla="*/ 35 w 53"/>
                    <a:gd name="T35" fmla="*/ 18 h 50"/>
                    <a:gd name="T36" fmla="*/ 33 w 53"/>
                    <a:gd name="T37" fmla="*/ 17 h 50"/>
                    <a:gd name="T38" fmla="*/ 29 w 53"/>
                    <a:gd name="T39" fmla="*/ 2 h 50"/>
                    <a:gd name="T40" fmla="*/ 25 w 53"/>
                    <a:gd name="T41" fmla="*/ 2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3" h="50">
                      <a:moveTo>
                        <a:pt x="25" y="2"/>
                      </a:moveTo>
                      <a:cubicBezTo>
                        <a:pt x="20" y="17"/>
                        <a:pt x="20" y="17"/>
                        <a:pt x="20" y="17"/>
                      </a:cubicBezTo>
                      <a:cubicBezTo>
                        <a:pt x="20" y="17"/>
                        <a:pt x="19" y="18"/>
                        <a:pt x="18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1" y="18"/>
                        <a:pt x="0" y="20"/>
                        <a:pt x="2" y="21"/>
                      </a:cubicBezTo>
                      <a:cubicBezTo>
                        <a:pt x="14" y="30"/>
                        <a:pt x="14" y="30"/>
                        <a:pt x="14" y="30"/>
                      </a:cubicBezTo>
                      <a:cubicBezTo>
                        <a:pt x="15" y="31"/>
                        <a:pt x="15" y="32"/>
                        <a:pt x="15" y="33"/>
                      </a:cubicBezTo>
                      <a:cubicBezTo>
                        <a:pt x="10" y="47"/>
                        <a:pt x="10" y="47"/>
                        <a:pt x="10" y="47"/>
                      </a:cubicBezTo>
                      <a:cubicBezTo>
                        <a:pt x="10" y="49"/>
                        <a:pt x="12" y="50"/>
                        <a:pt x="13" y="49"/>
                      </a:cubicBezTo>
                      <a:cubicBezTo>
                        <a:pt x="26" y="40"/>
                        <a:pt x="26" y="40"/>
                        <a:pt x="26" y="40"/>
                      </a:cubicBezTo>
                      <a:cubicBezTo>
                        <a:pt x="26" y="40"/>
                        <a:pt x="27" y="40"/>
                        <a:pt x="28" y="40"/>
                      </a:cubicBezTo>
                      <a:cubicBezTo>
                        <a:pt x="40" y="49"/>
                        <a:pt x="40" y="49"/>
                        <a:pt x="40" y="49"/>
                      </a:cubicBezTo>
                      <a:cubicBezTo>
                        <a:pt x="42" y="50"/>
                        <a:pt x="44" y="49"/>
                        <a:pt x="43" y="47"/>
                      </a:cubicBezTo>
                      <a:cubicBezTo>
                        <a:pt x="39" y="33"/>
                        <a:pt x="39" y="33"/>
                        <a:pt x="39" y="33"/>
                      </a:cubicBezTo>
                      <a:cubicBezTo>
                        <a:pt x="38" y="32"/>
                        <a:pt x="39" y="31"/>
                        <a:pt x="39" y="30"/>
                      </a:cubicBezTo>
                      <a:cubicBezTo>
                        <a:pt x="52" y="21"/>
                        <a:pt x="52" y="21"/>
                        <a:pt x="52" y="21"/>
                      </a:cubicBezTo>
                      <a:cubicBezTo>
                        <a:pt x="53" y="20"/>
                        <a:pt x="52" y="18"/>
                        <a:pt x="50" y="18"/>
                      </a:cubicBez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4" y="18"/>
                        <a:pt x="34" y="17"/>
                        <a:pt x="33" y="17"/>
                      </a:cubicBezTo>
                      <a:cubicBezTo>
                        <a:pt x="29" y="2"/>
                        <a:pt x="29" y="2"/>
                        <a:pt x="29" y="2"/>
                      </a:cubicBezTo>
                      <a:cubicBezTo>
                        <a:pt x="28" y="0"/>
                        <a:pt x="25" y="0"/>
                        <a:pt x="25" y="2"/>
                      </a:cubicBezTo>
                      <a:close/>
                    </a:path>
                  </a:pathLst>
                </a:custGeom>
                <a:solidFill>
                  <a:srgbClr val="FBBE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403" name="Freeform 68"/>
                <p:cNvSpPr/>
                <p:nvPr/>
              </p:nvSpPr>
              <p:spPr bwMode="auto">
                <a:xfrm>
                  <a:off x="5695091" y="4806757"/>
                  <a:ext cx="22525" cy="17519"/>
                </a:xfrm>
                <a:custGeom>
                  <a:avLst/>
                  <a:gdLst>
                    <a:gd name="T0" fmla="*/ 2 w 5"/>
                    <a:gd name="T1" fmla="*/ 0 h 4"/>
                    <a:gd name="T2" fmla="*/ 2 w 5"/>
                    <a:gd name="T3" fmla="*/ 4 h 4"/>
                    <a:gd name="T4" fmla="*/ 2 w 5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4">
                      <a:moveTo>
                        <a:pt x="2" y="0"/>
                      </a:moveTo>
                      <a:cubicBezTo>
                        <a:pt x="0" y="0"/>
                        <a:pt x="0" y="4"/>
                        <a:pt x="2" y="4"/>
                      </a:cubicBezTo>
                      <a:cubicBezTo>
                        <a:pt x="5" y="4"/>
                        <a:pt x="5" y="0"/>
                        <a:pt x="2" y="0"/>
                      </a:cubicBezTo>
                    </a:path>
                  </a:pathLst>
                </a:custGeom>
                <a:solidFill>
                  <a:srgbClr val="80B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404" name="Freeform 79"/>
                <p:cNvSpPr/>
                <p:nvPr/>
              </p:nvSpPr>
              <p:spPr bwMode="auto">
                <a:xfrm>
                  <a:off x="5224591" y="5004466"/>
                  <a:ext cx="65069" cy="50053"/>
                </a:xfrm>
                <a:custGeom>
                  <a:avLst/>
                  <a:gdLst>
                    <a:gd name="T0" fmla="*/ 7 w 14"/>
                    <a:gd name="T1" fmla="*/ 0 h 11"/>
                    <a:gd name="T2" fmla="*/ 7 w 14"/>
                    <a:gd name="T3" fmla="*/ 11 h 11"/>
                    <a:gd name="T4" fmla="*/ 7 w 14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1">
                      <a:moveTo>
                        <a:pt x="7" y="0"/>
                      </a:moveTo>
                      <a:cubicBezTo>
                        <a:pt x="0" y="0"/>
                        <a:pt x="0" y="11"/>
                        <a:pt x="7" y="11"/>
                      </a:cubicBezTo>
                      <a:cubicBezTo>
                        <a:pt x="14" y="11"/>
                        <a:pt x="14" y="0"/>
                        <a:pt x="7" y="0"/>
                      </a:cubicBezTo>
                    </a:path>
                  </a:pathLst>
                </a:custGeom>
                <a:solidFill>
                  <a:srgbClr val="80B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64" name="Group 263"/>
            <p:cNvGrpSpPr/>
            <p:nvPr/>
          </p:nvGrpSpPr>
          <p:grpSpPr>
            <a:xfrm>
              <a:off x="5070445" y="1722193"/>
              <a:ext cx="1886183" cy="313369"/>
              <a:chOff x="615636" y="839208"/>
              <a:chExt cx="2218100" cy="368514"/>
            </a:xfrm>
          </p:grpSpPr>
          <p:pic>
            <p:nvPicPr>
              <p:cNvPr id="265" name="Picture 264"/>
              <p:cNvPicPr>
                <a:picLocks noChangeAspect="1"/>
              </p:cNvPicPr>
              <p:nvPr/>
            </p:nvPicPr>
            <p:blipFill>
              <a:blip r:embed="rId2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0324" y="863502"/>
                <a:ext cx="1593412" cy="319927"/>
              </a:xfrm>
              <a:prstGeom prst="rect">
                <a:avLst/>
              </a:prstGeom>
            </p:spPr>
          </p:pic>
          <p:sp>
            <p:nvSpPr>
              <p:cNvPr id="266" name="Freeform 162"/>
              <p:cNvSpPr/>
              <p:nvPr/>
            </p:nvSpPr>
            <p:spPr bwMode="auto">
              <a:xfrm>
                <a:off x="615636" y="839208"/>
                <a:ext cx="461726" cy="368514"/>
              </a:xfrm>
              <a:custGeom>
                <a:avLst/>
                <a:gdLst>
                  <a:gd name="T0" fmla="*/ 90 w 90"/>
                  <a:gd name="T1" fmla="*/ 9 h 72"/>
                  <a:gd name="T2" fmla="*/ 81 w 90"/>
                  <a:gd name="T3" fmla="*/ 9 h 72"/>
                  <a:gd name="T4" fmla="*/ 86 w 90"/>
                  <a:gd name="T5" fmla="*/ 1 h 72"/>
                  <a:gd name="T6" fmla="*/ 75 w 90"/>
                  <a:gd name="T7" fmla="*/ 6 h 72"/>
                  <a:gd name="T8" fmla="*/ 61 w 90"/>
                  <a:gd name="T9" fmla="*/ 0 h 72"/>
                  <a:gd name="T10" fmla="*/ 43 w 90"/>
                  <a:gd name="T11" fmla="*/ 18 h 72"/>
                  <a:gd name="T12" fmla="*/ 44 w 90"/>
                  <a:gd name="T13" fmla="*/ 22 h 72"/>
                  <a:gd name="T14" fmla="*/ 6 w 90"/>
                  <a:gd name="T15" fmla="*/ 3 h 72"/>
                  <a:gd name="T16" fmla="*/ 4 w 90"/>
                  <a:gd name="T17" fmla="*/ 12 h 72"/>
                  <a:gd name="T18" fmla="*/ 12 w 90"/>
                  <a:gd name="T19" fmla="*/ 28 h 72"/>
                  <a:gd name="T20" fmla="*/ 4 w 90"/>
                  <a:gd name="T21" fmla="*/ 25 h 72"/>
                  <a:gd name="T22" fmla="*/ 4 w 90"/>
                  <a:gd name="T23" fmla="*/ 26 h 72"/>
                  <a:gd name="T24" fmla="*/ 18 w 90"/>
                  <a:gd name="T25" fmla="*/ 43 h 72"/>
                  <a:gd name="T26" fmla="*/ 10 w 90"/>
                  <a:gd name="T27" fmla="*/ 44 h 72"/>
                  <a:gd name="T28" fmla="*/ 27 w 90"/>
                  <a:gd name="T29" fmla="*/ 56 h 72"/>
                  <a:gd name="T30" fmla="*/ 0 w 90"/>
                  <a:gd name="T31" fmla="*/ 64 h 72"/>
                  <a:gd name="T32" fmla="*/ 28 w 90"/>
                  <a:gd name="T33" fmla="*/ 72 h 72"/>
                  <a:gd name="T34" fmla="*/ 80 w 90"/>
                  <a:gd name="T35" fmla="*/ 20 h 72"/>
                  <a:gd name="T36" fmla="*/ 80 w 90"/>
                  <a:gd name="T37" fmla="*/ 18 h 72"/>
                  <a:gd name="T38" fmla="*/ 90 w 90"/>
                  <a:gd name="T39" fmla="*/ 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0" h="72">
                    <a:moveTo>
                      <a:pt x="90" y="9"/>
                    </a:moveTo>
                    <a:cubicBezTo>
                      <a:pt x="87" y="11"/>
                      <a:pt x="84" y="11"/>
                      <a:pt x="81" y="9"/>
                    </a:cubicBezTo>
                    <a:cubicBezTo>
                      <a:pt x="85" y="7"/>
                      <a:pt x="85" y="6"/>
                      <a:pt x="86" y="1"/>
                    </a:cubicBezTo>
                    <a:cubicBezTo>
                      <a:pt x="83" y="3"/>
                      <a:pt x="79" y="5"/>
                      <a:pt x="75" y="6"/>
                    </a:cubicBezTo>
                    <a:cubicBezTo>
                      <a:pt x="71" y="2"/>
                      <a:pt x="67" y="0"/>
                      <a:pt x="61" y="0"/>
                    </a:cubicBezTo>
                    <a:cubicBezTo>
                      <a:pt x="51" y="0"/>
                      <a:pt x="43" y="8"/>
                      <a:pt x="43" y="18"/>
                    </a:cubicBezTo>
                    <a:cubicBezTo>
                      <a:pt x="43" y="20"/>
                      <a:pt x="43" y="21"/>
                      <a:pt x="44" y="22"/>
                    </a:cubicBezTo>
                    <a:cubicBezTo>
                      <a:pt x="29" y="22"/>
                      <a:pt x="15" y="14"/>
                      <a:pt x="6" y="3"/>
                    </a:cubicBezTo>
                    <a:cubicBezTo>
                      <a:pt x="5" y="6"/>
                      <a:pt x="4" y="9"/>
                      <a:pt x="4" y="12"/>
                    </a:cubicBezTo>
                    <a:cubicBezTo>
                      <a:pt x="4" y="19"/>
                      <a:pt x="7" y="24"/>
                      <a:pt x="12" y="28"/>
                    </a:cubicBezTo>
                    <a:cubicBezTo>
                      <a:pt x="9" y="27"/>
                      <a:pt x="6" y="27"/>
                      <a:pt x="4" y="25"/>
                    </a:cubicBezTo>
                    <a:cubicBezTo>
                      <a:pt x="4" y="25"/>
                      <a:pt x="4" y="25"/>
                      <a:pt x="4" y="26"/>
                    </a:cubicBezTo>
                    <a:cubicBezTo>
                      <a:pt x="4" y="34"/>
                      <a:pt x="10" y="42"/>
                      <a:pt x="18" y="43"/>
                    </a:cubicBezTo>
                    <a:cubicBezTo>
                      <a:pt x="15" y="44"/>
                      <a:pt x="13" y="44"/>
                      <a:pt x="10" y="44"/>
                    </a:cubicBezTo>
                    <a:cubicBezTo>
                      <a:pt x="12" y="51"/>
                      <a:pt x="19" y="56"/>
                      <a:pt x="27" y="56"/>
                    </a:cubicBezTo>
                    <a:cubicBezTo>
                      <a:pt x="19" y="62"/>
                      <a:pt x="9" y="65"/>
                      <a:pt x="0" y="64"/>
                    </a:cubicBezTo>
                    <a:cubicBezTo>
                      <a:pt x="8" y="69"/>
                      <a:pt x="18" y="72"/>
                      <a:pt x="28" y="72"/>
                    </a:cubicBezTo>
                    <a:cubicBezTo>
                      <a:pt x="61" y="72"/>
                      <a:pt x="80" y="44"/>
                      <a:pt x="80" y="20"/>
                    </a:cubicBezTo>
                    <a:cubicBezTo>
                      <a:pt x="80" y="19"/>
                      <a:pt x="80" y="19"/>
                      <a:pt x="80" y="18"/>
                    </a:cubicBezTo>
                    <a:cubicBezTo>
                      <a:pt x="83" y="15"/>
                      <a:pt x="87" y="13"/>
                      <a:pt x="90" y="9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579417" y="860490"/>
            <a:ext cx="6492953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  <a:latin typeface="Poppins"/>
                <a:cs typeface="Poppins"/>
                <a:sym typeface="Raleway Medium"/>
              </a:rPr>
              <a:t>Twitter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  <a:sym typeface="Raleway Medium"/>
              </a:rPr>
              <a:t>A social media platform with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Raleway Medium"/>
              </a:rPr>
              <a:t>328 </a:t>
            </a: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  <a:sym typeface="Raleway Medium"/>
              </a:rPr>
              <a:t>million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Raleway Medium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  <a:sym typeface="Raleway Medium"/>
              </a:rPr>
              <a:t>monthly active users.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  <a:latin typeface="Poppins"/>
              <a:cs typeface="Poppins"/>
              <a:sym typeface="Raleway Medium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  <a:sym typeface="Raleway Medium"/>
              </a:rPr>
              <a:t>Best platform to collect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Raleway Medium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  <a:sym typeface="Raleway Medium"/>
              </a:rPr>
              <a:t>people’s opinions about various topics.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  <a:latin typeface="Poppins"/>
              <a:cs typeface="Poppins"/>
              <a:sym typeface="Raleway Medium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  <a:sym typeface="Raleway Medium"/>
              </a:rPr>
              <a:t>Twitter data to understand the trends of user’s opinions.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778477" y="4326194"/>
            <a:ext cx="2792362" cy="412954"/>
          </a:xfrm>
          <a:prstGeom prst="rect">
            <a:avLst/>
          </a:prstGeom>
          <a:solidFill>
            <a:srgbClr val="01548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838200" y="24088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INTRODUCTION…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24828" y="3104161"/>
            <a:ext cx="4487247" cy="105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  <a:latin typeface="Poppins"/>
              <a:cs typeface="Poppins"/>
              <a:sym typeface="Raleway Mediu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1420" y="1243966"/>
            <a:ext cx="10949159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design is intended to give client the predictive tool for an oversight on how individual disposition affects the business landscape.</a:t>
            </a:r>
            <a:endParaRPr lang="en-US" sz="4000" b="1" dirty="0">
              <a:solidFill>
                <a:schemeClr val="bg1"/>
              </a:solidFill>
              <a:latin typeface="Poppins"/>
              <a:cs typeface="Poppins"/>
              <a:sym typeface="Raleway Medium"/>
            </a:endParaRPr>
          </a:p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  <a:latin typeface="Poppins"/>
                <a:cs typeface="Poppins"/>
                <a:sym typeface="Raleway Medium"/>
              </a:rPr>
              <a:t>Datasets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  <a:sym typeface="Raleway Medium"/>
              </a:rPr>
              <a:t>Canada Foundation for Innovation JELF Grant to Chris </a:t>
            </a:r>
            <a:r>
              <a:rPr lang="en-US" sz="2400" b="1" dirty="0" err="1">
                <a:solidFill>
                  <a:schemeClr val="bg1"/>
                </a:solidFill>
                <a:latin typeface="Poppins"/>
                <a:cs typeface="Poppins"/>
                <a:sym typeface="Raleway Medium"/>
              </a:rPr>
              <a:t>Bauch</a:t>
            </a: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  <a:sym typeface="Raleway Medium"/>
              </a:rPr>
              <a:t>, University of Waterloo.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  <a:sym typeface="Raleway Medium"/>
              </a:rPr>
              <a:t>The dataset was collected between Apr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Raleway Medium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  <a:sym typeface="Raleway Medium"/>
              </a:rPr>
              <a:t>27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Raleway Medium"/>
              </a:rPr>
              <a:t>, </a:t>
            </a: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  <a:sym typeface="Raleway Medium"/>
              </a:rPr>
              <a:t>2015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Raleway Medium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  <a:sym typeface="Raleway Medium"/>
              </a:rPr>
              <a:t>and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Raleway Medium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  <a:sym typeface="Raleway Medium"/>
              </a:rPr>
              <a:t>Feb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Raleway Medium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  <a:sym typeface="Raleway Medium"/>
              </a:rPr>
              <a:t>21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Raleway Medium"/>
              </a:rPr>
              <a:t>, </a:t>
            </a: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  <a:sym typeface="Raleway Medium"/>
              </a:rPr>
              <a:t>2018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Raleway Medium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  <a:sym typeface="Raleway Medium"/>
              </a:rPr>
              <a:t>Total of 43943 tweets.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  <a:sym typeface="Raleway Medium"/>
              </a:rPr>
              <a:t>Classes: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Raleway Medium"/>
              </a:rPr>
              <a:t>Anti</a:t>
            </a: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  <a:sym typeface="Raleway Medium"/>
              </a:rPr>
              <a:t> (-1),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Raleway Medium"/>
              </a:rPr>
              <a:t>Neutral</a:t>
            </a: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  <a:sym typeface="Raleway Medium"/>
              </a:rPr>
              <a:t> (0),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Raleway Medium"/>
              </a:rPr>
              <a:t>Pro</a:t>
            </a: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  <a:sym typeface="Raleway Medium"/>
              </a:rPr>
              <a:t>(1) &amp;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Raleway Medium"/>
              </a:rPr>
              <a:t>News</a:t>
            </a: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  <a:sym typeface="Raleway Medium"/>
              </a:rPr>
              <a:t>(2).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  <a:latin typeface="Poppins"/>
              <a:cs typeface="Poppins"/>
              <a:sym typeface="Raleway Medium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549689"/>
            <a:ext cx="5285914" cy="1016473"/>
          </a:xfrm>
        </p:spPr>
        <p:txBody>
          <a:bodyPr>
            <a:noAutofit/>
          </a:bodyPr>
          <a:lstStyle/>
          <a:p>
            <a:r>
              <a:rPr lang="en-US" sz="6000" b="1" dirty="0"/>
              <a:t>PROBLEM STATEMENT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84365" y="2643613"/>
            <a:ext cx="5759249" cy="85709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USING TWITTER TO MEASURE THE IMPACT OF CLIMATIC CHANGE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923244" y="3785838"/>
            <a:ext cx="5759249" cy="2207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Find characteristic differences between climate change believers and deniers</a:t>
            </a:r>
          </a:p>
          <a:p>
            <a:pPr marL="0" indent="0">
              <a:buNone/>
            </a:pPr>
            <a:endParaRPr lang="en-US" sz="2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840828" y="6064470"/>
            <a:ext cx="3396135" cy="419140"/>
          </a:xfrm>
        </p:spPr>
        <p:txBody>
          <a:bodyPr/>
          <a:lstStyle/>
          <a:p>
            <a:r>
              <a:rPr lang="en-US" dirty="0"/>
              <a:t>TEAM ES3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t>8</a:t>
            </a:fld>
            <a:endParaRPr lang="en-US" dirty="0"/>
          </a:p>
        </p:txBody>
      </p:sp>
      <p:pic>
        <p:nvPicPr>
          <p:cNvPr id="1030" name="Picture 6" descr="The Problem – Economic Inequal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266" y="132766"/>
            <a:ext cx="5648714" cy="664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76661" y="6273225"/>
            <a:ext cx="6393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http://www.uowblogs.com/dmpf808/2017/05/08/the-problem/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778477" y="4326194"/>
            <a:ext cx="2792362" cy="412954"/>
          </a:xfrm>
          <a:prstGeom prst="rect">
            <a:avLst/>
          </a:prstGeom>
          <a:solidFill>
            <a:srgbClr val="01548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1400677" y="613084"/>
            <a:ext cx="9390646" cy="9722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EXPLANATORY DATA ANALYSIS </a:t>
            </a:r>
          </a:p>
        </p:txBody>
      </p:sp>
      <p:sp>
        <p:nvSpPr>
          <p:cNvPr id="5" name="Text Placeholder 4"/>
          <p:cNvSpPr txBox="1"/>
          <p:nvPr/>
        </p:nvSpPr>
        <p:spPr>
          <a:xfrm>
            <a:off x="470318" y="2204751"/>
            <a:ext cx="5320386" cy="882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The dataset has been viewed and this was discovered.</a:t>
            </a:r>
          </a:p>
        </p:txBody>
      </p:sp>
      <p:sp>
        <p:nvSpPr>
          <p:cNvPr id="6" name="Text Placeholder 5"/>
          <p:cNvSpPr txBox="1"/>
          <p:nvPr/>
        </p:nvSpPr>
        <p:spPr>
          <a:xfrm>
            <a:off x="551999" y="3087275"/>
            <a:ext cx="6333994" cy="18920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Correctly formatted data.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Correct data type.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 null values present.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 collinearity nor multi-collinearity. </a:t>
            </a:r>
          </a:p>
          <a:p>
            <a:pPr>
              <a:lnSpc>
                <a:spcPct val="170000"/>
              </a:lnSpc>
            </a:pPr>
            <a:endParaRPr lang="en-US" sz="2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6774818" y="2030617"/>
            <a:ext cx="5238841" cy="4589036"/>
            <a:chOff x="354563" y="1900020"/>
            <a:chExt cx="5243805" cy="4589036"/>
          </a:xfrm>
        </p:grpSpPr>
        <p:grpSp>
          <p:nvGrpSpPr>
            <p:cNvPr id="51" name="Group 50"/>
            <p:cNvGrpSpPr/>
            <p:nvPr/>
          </p:nvGrpSpPr>
          <p:grpSpPr>
            <a:xfrm>
              <a:off x="354563" y="1900020"/>
              <a:ext cx="5243805" cy="4589036"/>
              <a:chOff x="354563" y="1927865"/>
              <a:chExt cx="4820697" cy="4589036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1591604" y="4516016"/>
                <a:ext cx="778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pic>
            <p:nvPicPr>
              <p:cNvPr id="54" name="Picture 53" descr="Chart&#10;&#10;Description automatically generated"/>
              <p:cNvPicPr>
                <a:picLocks noChangeAspect="1"/>
              </p:cNvPicPr>
              <p:nvPr/>
            </p:nvPicPr>
            <p:blipFill rotWithShape="1">
              <a:blip r:embed="rId2"/>
              <a:srcRect l="53433" b="11718"/>
              <a:stretch>
                <a:fillRect/>
              </a:stretch>
            </p:blipFill>
            <p:spPr>
              <a:xfrm>
                <a:off x="354563" y="1927865"/>
                <a:ext cx="4820697" cy="4589036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sp>
            <p:nvSpPr>
              <p:cNvPr id="55" name="Rectangle 54"/>
              <p:cNvSpPr/>
              <p:nvPr/>
            </p:nvSpPr>
            <p:spPr>
              <a:xfrm>
                <a:off x="559837" y="4516016"/>
                <a:ext cx="289249" cy="195943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en-US" dirty="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3380792" y="2184150"/>
                <a:ext cx="289249" cy="195943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en-US" dirty="0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4601077" y="3040235"/>
                <a:ext cx="411405" cy="216149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en-US" dirty="0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546302" y="5413321"/>
                <a:ext cx="411405" cy="216149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en-US" dirty="0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419739" y="3036728"/>
                <a:ext cx="783771" cy="303623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r>
                  <a:rPr lang="en-US" sz="2400" dirty="0">
                    <a:latin typeface="Poppins" panose="00000500000000000000" pitchFamily="2" charset="0"/>
                    <a:cs typeface="Poppins" panose="00000500000000000000" pitchFamily="2" charset="0"/>
                  </a:rPr>
                  <a:t>Pro</a:t>
                </a: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1388451" y="4310364"/>
                <a:ext cx="822960" cy="303623"/>
              </a:xfrm>
              <a:prstGeom prst="rect">
                <a:avLst/>
              </a:prstGeom>
              <a:solidFill>
                <a:srgbClr val="4C72B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r>
                  <a:rPr lang="en-US" sz="1400" b="1" dirty="0">
                    <a:latin typeface="Poppins" panose="00000500000000000000" pitchFamily="2" charset="0"/>
                    <a:cs typeface="Poppins" panose="00000500000000000000" pitchFamily="2" charset="0"/>
                  </a:rPr>
                  <a:t>54 %</a:t>
                </a: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2945133" y="2897592"/>
                <a:ext cx="548640" cy="303623"/>
              </a:xfrm>
              <a:prstGeom prst="rect">
                <a:avLst/>
              </a:prstGeom>
              <a:solidFill>
                <a:srgbClr val="C44E52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r>
                  <a:rPr lang="en-US" sz="1400" b="1" dirty="0">
                    <a:latin typeface="Poppins" panose="00000500000000000000" pitchFamily="2" charset="0"/>
                    <a:cs typeface="Poppins" panose="00000500000000000000" pitchFamily="2" charset="0"/>
                  </a:rPr>
                  <a:t>8 %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 rot="3167594">
                <a:off x="3951539" y="2888261"/>
                <a:ext cx="1371600" cy="303623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r>
                  <a:rPr lang="en-US" sz="2400" dirty="0">
                    <a:latin typeface="Poppins" panose="00000500000000000000" pitchFamily="2" charset="0"/>
                    <a:cs typeface="Poppins" panose="00000500000000000000" pitchFamily="2" charset="0"/>
                  </a:rPr>
                  <a:t>Neutral</a:t>
                </a: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3714672" y="3526272"/>
                <a:ext cx="640080" cy="303623"/>
              </a:xfrm>
              <a:prstGeom prst="rect">
                <a:avLst/>
              </a:prstGeom>
              <a:solidFill>
                <a:srgbClr val="55A868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r>
                  <a:rPr lang="en-US" sz="1400" b="1" dirty="0">
                    <a:latin typeface="Poppins" panose="00000500000000000000" pitchFamily="2" charset="0"/>
                    <a:cs typeface="Poppins" panose="00000500000000000000" pitchFamily="2" charset="0"/>
                  </a:rPr>
                  <a:t>15 %</a:t>
                </a: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3670041" y="4820152"/>
                <a:ext cx="822960" cy="303623"/>
              </a:xfrm>
              <a:prstGeom prst="rect">
                <a:avLst/>
              </a:prstGeom>
              <a:solidFill>
                <a:srgbClr val="DD8452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r>
                  <a:rPr lang="en-US" sz="1400" b="1" dirty="0">
                    <a:latin typeface="Poppins" panose="00000500000000000000" pitchFamily="2" charset="0"/>
                    <a:cs typeface="Poppins" panose="00000500000000000000" pitchFamily="2" charset="0"/>
                  </a:rPr>
                  <a:t>23 %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4101728" y="5974483"/>
                <a:ext cx="1038203" cy="303623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r>
                  <a:rPr lang="en-US" sz="2400" dirty="0">
                    <a:latin typeface="Poppins" panose="00000500000000000000" pitchFamily="2" charset="0"/>
                    <a:cs typeface="Poppins" panose="00000500000000000000" pitchFamily="2" charset="0"/>
                  </a:rPr>
                  <a:t>News</a:t>
                </a: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3309661" y="2109096"/>
                <a:ext cx="822960" cy="303623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r>
                  <a:rPr lang="en-US" sz="2400" dirty="0">
                    <a:latin typeface="Poppins" panose="00000500000000000000" pitchFamily="2" charset="0"/>
                    <a:cs typeface="Poppins" panose="00000500000000000000" pitchFamily="2" charset="0"/>
                  </a:rPr>
                  <a:t>Anti</a:t>
                </a:r>
              </a:p>
            </p:txBody>
          </p:sp>
        </p:grpSp>
        <p:sp>
          <p:nvSpPr>
            <p:cNvPr id="52" name="Rectangle 51"/>
            <p:cNvSpPr/>
            <p:nvPr/>
          </p:nvSpPr>
          <p:spPr>
            <a:xfrm>
              <a:off x="388143" y="1949811"/>
              <a:ext cx="2743200" cy="452436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r>
                <a:rPr lang="en-US" sz="2800" b="1" dirty="0">
                  <a:latin typeface="Poppins" panose="00000500000000000000" pitchFamily="2" charset="0"/>
                  <a:cs typeface="Poppins" panose="00000500000000000000" pitchFamily="2" charset="0"/>
                </a:rPr>
                <a:t>Sentiments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0</TotalTime>
  <Words>672</Words>
  <Application>Microsoft Office PowerPoint</Application>
  <PresentationFormat>Widescreen</PresentationFormat>
  <Paragraphs>143</Paragraphs>
  <Slides>23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Franklin Gothic Book</vt:lpstr>
      <vt:lpstr>Gill Sans MT</vt:lpstr>
      <vt:lpstr>Poppins</vt:lpstr>
      <vt:lpstr>Raleway Medium</vt:lpstr>
      <vt:lpstr>Wingdings</vt:lpstr>
      <vt:lpstr>Office Theme</vt:lpstr>
      <vt:lpstr>Graph</vt:lpstr>
      <vt:lpstr>CLIMATE CHANGE BELIEF  ANALYSIS USING MACHINE LEARNING MODEL   </vt:lpstr>
      <vt:lpstr>OUR TEAM MEMBERS</vt:lpstr>
      <vt:lpstr>OUTLINE</vt:lpstr>
      <vt:lpstr>EXECUTIVE SUMMARY</vt:lpstr>
      <vt:lpstr>INTRODUCTION</vt:lpstr>
      <vt:lpstr>INTRODUCTION…</vt:lpstr>
      <vt:lpstr>INTRODUCTION…</vt:lpstr>
      <vt:lpstr>PROBLEM STATEMENT</vt:lpstr>
      <vt:lpstr>PowerPoint Presentation</vt:lpstr>
      <vt:lpstr>PowerPoint Presentation</vt:lpstr>
      <vt:lpstr>PowerPoint Presentation</vt:lpstr>
      <vt:lpstr>DATA ENGINEERING</vt:lpstr>
      <vt:lpstr>PowerPoint Presentation</vt:lpstr>
      <vt:lpstr>MODELLING </vt:lpstr>
      <vt:lpstr>MODEL EXPLORATION</vt:lpstr>
      <vt:lpstr>MODEL EXPLORATION…</vt:lpstr>
      <vt:lpstr>MODEL EXPLORATION…</vt:lpstr>
      <vt:lpstr>APPLICATION DEMO.</vt:lpstr>
      <vt:lpstr>CONCLUSION</vt:lpstr>
      <vt:lpstr>CONCLUSION</vt:lpstr>
      <vt:lpstr>RECOMMENDATIONS</vt:lpstr>
      <vt:lpstr>RECOMMENDATIONS…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9</cp:revision>
  <dcterms:created xsi:type="dcterms:W3CDTF">2022-06-26T12:49:00Z</dcterms:created>
  <dcterms:modified xsi:type="dcterms:W3CDTF">2022-06-30T09:01:17Z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B582FD772EEE45EE95C2EB3D5882733E</vt:lpwstr>
  </property>
  <property fmtid="{D5CDD505-2E9C-101B-9397-08002B2CF9AE}" pid="4" name="KSOProductBuildVer">
    <vt:lpwstr>1033-11.2.0.11156</vt:lpwstr>
  </property>
</Properties>
</file>